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40"/>
  </p:notesMasterIdLst>
  <p:sldIdLst>
    <p:sldId id="269" r:id="rId5"/>
    <p:sldId id="281" r:id="rId6"/>
    <p:sldId id="257" r:id="rId7"/>
    <p:sldId id="277" r:id="rId8"/>
    <p:sldId id="2134804631" r:id="rId9"/>
    <p:sldId id="2134804752" r:id="rId10"/>
    <p:sldId id="284" r:id="rId11"/>
    <p:sldId id="2134804758" r:id="rId12"/>
    <p:sldId id="2134804761" r:id="rId13"/>
    <p:sldId id="2134804729" r:id="rId14"/>
    <p:sldId id="2134804731" r:id="rId15"/>
    <p:sldId id="2134804732" r:id="rId16"/>
    <p:sldId id="2134804733" r:id="rId17"/>
    <p:sldId id="2134804726" r:id="rId18"/>
    <p:sldId id="2134804755" r:id="rId19"/>
    <p:sldId id="2134804765" r:id="rId20"/>
    <p:sldId id="2134804735" r:id="rId21"/>
    <p:sldId id="2134804759" r:id="rId22"/>
    <p:sldId id="2134804737" r:id="rId23"/>
    <p:sldId id="2134804739" r:id="rId24"/>
    <p:sldId id="2134804767" r:id="rId25"/>
    <p:sldId id="2134804762" r:id="rId26"/>
    <p:sldId id="2134804741" r:id="rId27"/>
    <p:sldId id="2134804744" r:id="rId28"/>
    <p:sldId id="2134804749" r:id="rId29"/>
    <p:sldId id="2134804746" r:id="rId30"/>
    <p:sldId id="2134804747" r:id="rId31"/>
    <p:sldId id="4193" r:id="rId32"/>
    <p:sldId id="2134804753" r:id="rId33"/>
    <p:sldId id="4192" r:id="rId34"/>
    <p:sldId id="4189" r:id="rId35"/>
    <p:sldId id="4191" r:id="rId36"/>
    <p:sldId id="2134804750" r:id="rId37"/>
    <p:sldId id="2134804751" r:id="rId38"/>
    <p:sldId id="2134804764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0AD47"/>
    <a:srgbClr val="32CD32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0D3D3D-24C6-4D9B-A4F8-89B685481495}" v="425" dt="2026-06-17T07:04:24.6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3699" autoAdjust="0"/>
  </p:normalViewPr>
  <p:slideViewPr>
    <p:cSldViewPr snapToGrid="0">
      <p:cViewPr varScale="1">
        <p:scale>
          <a:sx n="101" d="100"/>
          <a:sy n="101" d="100"/>
        </p:scale>
        <p:origin x="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nseca Cerda, M.D.S. (Maria del Socorro)" userId="fc1b21da-2b1a-44fb-99e0-de7c9812baf4" providerId="ADAL" clId="{3315F2F1-6349-4E86-9AEB-F3AEA0CA243A}"/>
    <pc:docChg chg="undo redo custSel addSld delSld modSld sldOrd modMainMaster">
      <pc:chgData name="Fonseca Cerda, M.D.S. (Maria del Socorro)" userId="fc1b21da-2b1a-44fb-99e0-de7c9812baf4" providerId="ADAL" clId="{3315F2F1-6349-4E86-9AEB-F3AEA0CA243A}" dt="2026-06-17T07:05:21.019" v="10216"/>
      <pc:docMkLst>
        <pc:docMk/>
      </pc:docMkLst>
      <pc:sldChg chg="modTransition modAnim modNotesTx">
        <pc:chgData name="Fonseca Cerda, M.D.S. (Maria del Socorro)" userId="fc1b21da-2b1a-44fb-99e0-de7c9812baf4" providerId="ADAL" clId="{3315F2F1-6349-4E86-9AEB-F3AEA0CA243A}" dt="2026-06-17T07:00:44.960" v="10184" actId="790"/>
        <pc:sldMkLst>
          <pc:docMk/>
          <pc:sldMk cId="525765970" sldId="257"/>
        </pc:sldMkLst>
      </pc:sldChg>
      <pc:sldChg chg="delSp modSp mod modTransition">
        <pc:chgData name="Fonseca Cerda, M.D.S. (Maria del Socorro)" userId="fc1b21da-2b1a-44fb-99e0-de7c9812baf4" providerId="ADAL" clId="{3315F2F1-6349-4E86-9AEB-F3AEA0CA243A}" dt="2026-06-16T13:46:31.806" v="6384"/>
        <pc:sldMkLst>
          <pc:docMk/>
          <pc:sldMk cId="354502651" sldId="269"/>
        </pc:sldMkLst>
        <pc:spChg chg="mod">
          <ac:chgData name="Fonseca Cerda, M.D.S. (Maria del Socorro)" userId="fc1b21da-2b1a-44fb-99e0-de7c9812baf4" providerId="ADAL" clId="{3315F2F1-6349-4E86-9AEB-F3AEA0CA243A}" dt="2026-06-05T11:53:05.624" v="169" actId="1036"/>
          <ac:spMkLst>
            <pc:docMk/>
            <pc:sldMk cId="354502651" sldId="269"/>
            <ac:spMk id="2" creationId="{0C5E33B3-D796-3902-2A3C-FDB7E9F43A4B}"/>
          </ac:spMkLst>
        </pc:spChg>
        <pc:spChg chg="mod">
          <ac:chgData name="Fonseca Cerda, M.D.S. (Maria del Socorro)" userId="fc1b21da-2b1a-44fb-99e0-de7c9812baf4" providerId="ADAL" clId="{3315F2F1-6349-4E86-9AEB-F3AEA0CA243A}" dt="2026-06-05T11:55:20.965" v="288" actId="1035"/>
          <ac:spMkLst>
            <pc:docMk/>
            <pc:sldMk cId="354502651" sldId="269"/>
            <ac:spMk id="3" creationId="{E2B2F67B-6151-6675-472B-0C66419195F3}"/>
          </ac:spMkLst>
        </pc:spChg>
        <pc:spChg chg="mod">
          <ac:chgData name="Fonseca Cerda, M.D.S. (Maria del Socorro)" userId="fc1b21da-2b1a-44fb-99e0-de7c9812baf4" providerId="ADAL" clId="{3315F2F1-6349-4E86-9AEB-F3AEA0CA243A}" dt="2026-06-05T11:53:41.609" v="209" actId="6549"/>
          <ac:spMkLst>
            <pc:docMk/>
            <pc:sldMk cId="354502651" sldId="269"/>
            <ac:spMk id="13" creationId="{9C99A4FE-C614-7A5B-429F-939D3D52CC1C}"/>
          </ac:spMkLst>
        </pc:spChg>
      </pc:sldChg>
      <pc:sldChg chg="addSp delSp modSp mod ord modTransition modAnim modNotesTx">
        <pc:chgData name="Fonseca Cerda, M.D.S. (Maria del Socorro)" userId="fc1b21da-2b1a-44fb-99e0-de7c9812baf4" providerId="ADAL" clId="{3315F2F1-6349-4E86-9AEB-F3AEA0CA243A}" dt="2026-06-17T07:00:56.231" v="10185" actId="790"/>
        <pc:sldMkLst>
          <pc:docMk/>
          <pc:sldMk cId="3247296928" sldId="277"/>
        </pc:sldMkLst>
        <pc:spChg chg="add del mod">
          <ac:chgData name="Fonseca Cerda, M.D.S. (Maria del Socorro)" userId="fc1b21da-2b1a-44fb-99e0-de7c9812baf4" providerId="ADAL" clId="{3315F2F1-6349-4E86-9AEB-F3AEA0CA243A}" dt="2026-06-16T06:19:41.162" v="5730" actId="478"/>
          <ac:spMkLst>
            <pc:docMk/>
            <pc:sldMk cId="3247296928" sldId="277"/>
            <ac:spMk id="16" creationId="{ED8A529C-B055-124F-0A78-A4C40D76E0D2}"/>
          </ac:spMkLst>
        </pc:spChg>
        <pc:spChg chg="mod">
          <ac:chgData name="Fonseca Cerda, M.D.S. (Maria del Socorro)" userId="fc1b21da-2b1a-44fb-99e0-de7c9812baf4" providerId="ADAL" clId="{3315F2F1-6349-4E86-9AEB-F3AEA0CA243A}" dt="2026-06-11T12:16:35.893" v="980" actId="20577"/>
          <ac:spMkLst>
            <pc:docMk/>
            <pc:sldMk cId="3247296928" sldId="277"/>
            <ac:spMk id="47" creationId="{7F93379E-2BA0-051D-83AD-DDA7AC29CC4B}"/>
          </ac:spMkLst>
        </pc:spChg>
        <pc:grpChg chg="add mod">
          <ac:chgData name="Fonseca Cerda, M.D.S. (Maria del Socorro)" userId="fc1b21da-2b1a-44fb-99e0-de7c9812baf4" providerId="ADAL" clId="{3315F2F1-6349-4E86-9AEB-F3AEA0CA243A}" dt="2026-06-16T06:19:52.689" v="5734" actId="1076"/>
          <ac:grpSpMkLst>
            <pc:docMk/>
            <pc:sldMk cId="3247296928" sldId="277"/>
            <ac:grpSpMk id="18" creationId="{6995C148-1822-4F0A-8C05-29BED9746C6B}"/>
          </ac:grpSpMkLst>
        </pc:grpChg>
        <pc:picChg chg="del">
          <ac:chgData name="Fonseca Cerda, M.D.S. (Maria del Socorro)" userId="fc1b21da-2b1a-44fb-99e0-de7c9812baf4" providerId="ADAL" clId="{3315F2F1-6349-4E86-9AEB-F3AEA0CA243A}" dt="2026-06-16T06:19:38.633" v="5729" actId="478"/>
          <ac:picMkLst>
            <pc:docMk/>
            <pc:sldMk cId="3247296928" sldId="277"/>
            <ac:picMk id="10" creationId="{5BB6B978-2A04-5880-2D17-BFB8D652EE23}"/>
          </ac:picMkLst>
        </pc:picChg>
        <pc:picChg chg="mod">
          <ac:chgData name="Fonseca Cerda, M.D.S. (Maria del Socorro)" userId="fc1b21da-2b1a-44fb-99e0-de7c9812baf4" providerId="ADAL" clId="{3315F2F1-6349-4E86-9AEB-F3AEA0CA243A}" dt="2026-06-16T06:19:52.689" v="5734" actId="1076"/>
          <ac:picMkLst>
            <pc:docMk/>
            <pc:sldMk cId="3247296928" sldId="277"/>
            <ac:picMk id="19" creationId="{1F7FC8E6-EFA0-DFD6-2AB1-398522DBF4C1}"/>
          </ac:picMkLst>
        </pc:picChg>
        <pc:picChg chg="mod">
          <ac:chgData name="Fonseca Cerda, M.D.S. (Maria del Socorro)" userId="fc1b21da-2b1a-44fb-99e0-de7c9812baf4" providerId="ADAL" clId="{3315F2F1-6349-4E86-9AEB-F3AEA0CA243A}" dt="2026-06-16T06:19:52.689" v="5734" actId="1076"/>
          <ac:picMkLst>
            <pc:docMk/>
            <pc:sldMk cId="3247296928" sldId="277"/>
            <ac:picMk id="31" creationId="{7C5C9FDD-1B0A-804C-9A55-ACD047D14B9A}"/>
          </ac:picMkLst>
        </pc:picChg>
        <pc:picChg chg="del">
          <ac:chgData name="Fonseca Cerda, M.D.S. (Maria del Socorro)" userId="fc1b21da-2b1a-44fb-99e0-de7c9812baf4" providerId="ADAL" clId="{3315F2F1-6349-4E86-9AEB-F3AEA0CA243A}" dt="2026-06-16T06:19:38.633" v="5729" actId="478"/>
          <ac:picMkLst>
            <pc:docMk/>
            <pc:sldMk cId="3247296928" sldId="277"/>
            <ac:picMk id="1028" creationId="{0BA9FD48-4AF3-AA1E-CBA3-DC4F1B2E1A43}"/>
          </ac:picMkLst>
        </pc:picChg>
      </pc:sldChg>
      <pc:sldChg chg="delSp modTransition">
        <pc:chgData name="Fonseca Cerda, M.D.S. (Maria del Socorro)" userId="fc1b21da-2b1a-44fb-99e0-de7c9812baf4" providerId="ADAL" clId="{3315F2F1-6349-4E86-9AEB-F3AEA0CA243A}" dt="2026-06-16T13:46:31.806" v="6384"/>
        <pc:sldMkLst>
          <pc:docMk/>
          <pc:sldMk cId="2006037330" sldId="281"/>
        </pc:sldMkLst>
      </pc:sldChg>
      <pc:sldChg chg="add del mod ord modTransition modShow">
        <pc:chgData name="Fonseca Cerda, M.D.S. (Maria del Socorro)" userId="fc1b21da-2b1a-44fb-99e0-de7c9812baf4" providerId="ADAL" clId="{3315F2F1-6349-4E86-9AEB-F3AEA0CA243A}" dt="2026-06-16T13:47:57.844" v="6391" actId="47"/>
        <pc:sldMkLst>
          <pc:docMk/>
          <pc:sldMk cId="3201390493" sldId="283"/>
        </pc:sldMkLst>
      </pc:sldChg>
      <pc:sldChg chg="addSp delSp modSp add mod modTransition delAnim modAnim modNotesTx">
        <pc:chgData name="Fonseca Cerda, M.D.S. (Maria del Socorro)" userId="fc1b21da-2b1a-44fb-99e0-de7c9812baf4" providerId="ADAL" clId="{3315F2F1-6349-4E86-9AEB-F3AEA0CA243A}" dt="2026-06-17T07:01:31.827" v="10190" actId="790"/>
        <pc:sldMkLst>
          <pc:docMk/>
          <pc:sldMk cId="329056037" sldId="284"/>
        </pc:sldMkLst>
        <pc:spChg chg="mod">
          <ac:chgData name="Fonseca Cerda, M.D.S. (Maria del Socorro)" userId="fc1b21da-2b1a-44fb-99e0-de7c9812baf4" providerId="ADAL" clId="{3315F2F1-6349-4E86-9AEB-F3AEA0CA243A}" dt="2026-06-14T10:47:02.974" v="4991" actId="1035"/>
          <ac:spMkLst>
            <pc:docMk/>
            <pc:sldMk cId="329056037" sldId="284"/>
            <ac:spMk id="2" creationId="{48B1D10B-2924-F6F4-8645-C1862A92E519}"/>
          </ac:spMkLst>
        </pc:spChg>
        <pc:spChg chg="mod">
          <ac:chgData name="Fonseca Cerda, M.D.S. (Maria del Socorro)" userId="fc1b21da-2b1a-44fb-99e0-de7c9812baf4" providerId="ADAL" clId="{3315F2F1-6349-4E86-9AEB-F3AEA0CA243A}" dt="2026-06-14T10:47:02.974" v="4991" actId="1035"/>
          <ac:spMkLst>
            <pc:docMk/>
            <pc:sldMk cId="329056037" sldId="284"/>
            <ac:spMk id="9" creationId="{957B7A51-800E-0375-E405-CBE7FEE3990C}"/>
          </ac:spMkLst>
        </pc:spChg>
        <pc:spChg chg="mod">
          <ac:chgData name="Fonseca Cerda, M.D.S. (Maria del Socorro)" userId="fc1b21da-2b1a-44fb-99e0-de7c9812baf4" providerId="ADAL" clId="{3315F2F1-6349-4E86-9AEB-F3AEA0CA243A}" dt="2026-06-14T10:47:02.974" v="4991" actId="1035"/>
          <ac:spMkLst>
            <pc:docMk/>
            <pc:sldMk cId="329056037" sldId="284"/>
            <ac:spMk id="21" creationId="{66944FAE-8204-262C-7B42-19362795A229}"/>
          </ac:spMkLst>
        </pc:spChg>
        <pc:spChg chg="add mod">
          <ac:chgData name="Fonseca Cerda, M.D.S. (Maria del Socorro)" userId="fc1b21da-2b1a-44fb-99e0-de7c9812baf4" providerId="ADAL" clId="{3315F2F1-6349-4E86-9AEB-F3AEA0CA243A}" dt="2026-06-11T12:18:03.902" v="985" actId="1076"/>
          <ac:spMkLst>
            <pc:docMk/>
            <pc:sldMk cId="329056037" sldId="284"/>
            <ac:spMk id="24" creationId="{8490A825-6528-C191-2876-4118A9B8030D}"/>
          </ac:spMkLst>
        </pc:spChg>
        <pc:spChg chg="add mod">
          <ac:chgData name="Fonseca Cerda, M.D.S. (Maria del Socorro)" userId="fc1b21da-2b1a-44fb-99e0-de7c9812baf4" providerId="ADAL" clId="{3315F2F1-6349-4E86-9AEB-F3AEA0CA243A}" dt="2026-06-11T12:21:32.665" v="1174" actId="1035"/>
          <ac:spMkLst>
            <pc:docMk/>
            <pc:sldMk cId="329056037" sldId="284"/>
            <ac:spMk id="25" creationId="{5DD4DB0E-1530-6EAB-34FD-175A648D6362}"/>
          </ac:spMkLst>
        </pc:spChg>
        <pc:spChg chg="mod">
          <ac:chgData name="Fonseca Cerda, M.D.S. (Maria del Socorro)" userId="fc1b21da-2b1a-44fb-99e0-de7c9812baf4" providerId="ADAL" clId="{3315F2F1-6349-4E86-9AEB-F3AEA0CA243A}" dt="2026-06-11T12:18:03.902" v="985" actId="1076"/>
          <ac:spMkLst>
            <pc:docMk/>
            <pc:sldMk cId="329056037" sldId="284"/>
            <ac:spMk id="41" creationId="{2252CD76-22AE-6923-A205-2B67CD2BC7E6}"/>
          </ac:spMkLst>
        </pc:spChg>
        <pc:grpChg chg="mod">
          <ac:chgData name="Fonseca Cerda, M.D.S. (Maria del Socorro)" userId="fc1b21da-2b1a-44fb-99e0-de7c9812baf4" providerId="ADAL" clId="{3315F2F1-6349-4E86-9AEB-F3AEA0CA243A}" dt="2026-06-14T10:47:02.974" v="4991" actId="1035"/>
          <ac:grpSpMkLst>
            <pc:docMk/>
            <pc:sldMk cId="329056037" sldId="284"/>
            <ac:grpSpMk id="10" creationId="{72C0A713-C51D-5018-9A56-12D847738347}"/>
          </ac:grpSpMkLst>
        </pc:grpChg>
        <pc:grpChg chg="mod">
          <ac:chgData name="Fonseca Cerda, M.D.S. (Maria del Socorro)" userId="fc1b21da-2b1a-44fb-99e0-de7c9812baf4" providerId="ADAL" clId="{3315F2F1-6349-4E86-9AEB-F3AEA0CA243A}" dt="2026-06-14T10:47:02.974" v="4991" actId="1035"/>
          <ac:grpSpMkLst>
            <pc:docMk/>
            <pc:sldMk cId="329056037" sldId="284"/>
            <ac:grpSpMk id="11" creationId="{881C0B1B-0F2D-8358-0E89-0E4C79A9140E}"/>
          </ac:grpSpMkLst>
        </pc:grpChg>
        <pc:grpChg chg="add mod">
          <ac:chgData name="Fonseca Cerda, M.D.S. (Maria del Socorro)" userId="fc1b21da-2b1a-44fb-99e0-de7c9812baf4" providerId="ADAL" clId="{3315F2F1-6349-4E86-9AEB-F3AEA0CA243A}" dt="2026-06-11T12:18:03.902" v="985" actId="1076"/>
          <ac:grpSpMkLst>
            <pc:docMk/>
            <pc:sldMk cId="329056037" sldId="284"/>
            <ac:grpSpMk id="39" creationId="{093133CD-D3CC-43FC-BF3E-44D912A6E1C2}"/>
          </ac:grpSpMkLst>
        </pc:grpChg>
        <pc:picChg chg="mod">
          <ac:chgData name="Fonseca Cerda, M.D.S. (Maria del Socorro)" userId="fc1b21da-2b1a-44fb-99e0-de7c9812baf4" providerId="ADAL" clId="{3315F2F1-6349-4E86-9AEB-F3AEA0CA243A}" dt="2026-06-14T10:47:02.974" v="4991" actId="1035"/>
          <ac:picMkLst>
            <pc:docMk/>
            <pc:sldMk cId="329056037" sldId="284"/>
            <ac:picMk id="4" creationId="{4C874B74-FDC7-2C4B-9FB7-D2E0D4FB0373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7:02.974" v="4991" actId="1035"/>
          <ac:picMkLst>
            <pc:docMk/>
            <pc:sldMk cId="329056037" sldId="284"/>
            <ac:picMk id="5" creationId="{0911516C-BC5A-9ABC-A480-267BB921C2CD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7:02.974" v="4991" actId="1035"/>
          <ac:picMkLst>
            <pc:docMk/>
            <pc:sldMk cId="329056037" sldId="284"/>
            <ac:picMk id="8" creationId="{36053727-4E40-D6DF-704F-AF93C75C9A0B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7:02.974" v="4991" actId="1035"/>
          <ac:picMkLst>
            <pc:docMk/>
            <pc:sldMk cId="329056037" sldId="284"/>
            <ac:picMk id="22" creationId="{FEB6E6FC-D1F7-927D-9921-55651397C401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7:02.974" v="4991" actId="1035"/>
          <ac:picMkLst>
            <pc:docMk/>
            <pc:sldMk cId="329056037" sldId="284"/>
            <ac:picMk id="23" creationId="{C889E5F2-C411-2CE7-1078-CAD0CC198B97}"/>
          </ac:picMkLst>
        </pc:picChg>
        <pc:picChg chg="add mod">
          <ac:chgData name="Fonseca Cerda, M.D.S. (Maria del Socorro)" userId="fc1b21da-2b1a-44fb-99e0-de7c9812baf4" providerId="ADAL" clId="{3315F2F1-6349-4E86-9AEB-F3AEA0CA243A}" dt="2026-06-11T12:18:03.902" v="985" actId="1076"/>
          <ac:picMkLst>
            <pc:docMk/>
            <pc:sldMk cId="329056037" sldId="284"/>
            <ac:picMk id="26" creationId="{69C617BD-7683-A331-E303-CE9A09305DC8}"/>
          </ac:picMkLst>
        </pc:picChg>
        <pc:picChg chg="add mod">
          <ac:chgData name="Fonseca Cerda, M.D.S. (Maria del Socorro)" userId="fc1b21da-2b1a-44fb-99e0-de7c9812baf4" providerId="ADAL" clId="{3315F2F1-6349-4E86-9AEB-F3AEA0CA243A}" dt="2026-06-11T12:18:03.902" v="985" actId="1076"/>
          <ac:picMkLst>
            <pc:docMk/>
            <pc:sldMk cId="329056037" sldId="284"/>
            <ac:picMk id="27" creationId="{2156AD0B-DDCE-80F0-755D-38AD3F2CB6DB}"/>
          </ac:picMkLst>
        </pc:picChg>
        <pc:picChg chg="add mod">
          <ac:chgData name="Fonseca Cerda, M.D.S. (Maria del Socorro)" userId="fc1b21da-2b1a-44fb-99e0-de7c9812baf4" providerId="ADAL" clId="{3315F2F1-6349-4E86-9AEB-F3AEA0CA243A}" dt="2026-06-11T12:18:03.902" v="985" actId="1076"/>
          <ac:picMkLst>
            <pc:docMk/>
            <pc:sldMk cId="329056037" sldId="284"/>
            <ac:picMk id="38" creationId="{4C175557-A236-3453-983D-09CBFFA2189F}"/>
          </ac:picMkLst>
        </pc:picChg>
        <pc:picChg chg="mod">
          <ac:chgData name="Fonseca Cerda, M.D.S. (Maria del Socorro)" userId="fc1b21da-2b1a-44fb-99e0-de7c9812baf4" providerId="ADAL" clId="{3315F2F1-6349-4E86-9AEB-F3AEA0CA243A}" dt="2026-06-11T12:18:03.902" v="985" actId="1076"/>
          <ac:picMkLst>
            <pc:docMk/>
            <pc:sldMk cId="329056037" sldId="284"/>
            <ac:picMk id="40" creationId="{61A3B0F7-D6E3-6250-72F1-FE45B07B2AAF}"/>
          </ac:picMkLst>
        </pc:picChg>
        <pc:picChg chg="add mod">
          <ac:chgData name="Fonseca Cerda, M.D.S. (Maria del Socorro)" userId="fc1b21da-2b1a-44fb-99e0-de7c9812baf4" providerId="ADAL" clId="{3315F2F1-6349-4E86-9AEB-F3AEA0CA243A}" dt="2026-06-11T12:18:03.902" v="985" actId="1076"/>
          <ac:picMkLst>
            <pc:docMk/>
            <pc:sldMk cId="329056037" sldId="284"/>
            <ac:picMk id="52" creationId="{DD8B0260-6F8F-1A29-61D6-47DB78C80948}"/>
          </ac:picMkLst>
        </pc:picChg>
        <pc:cxnChg chg="add mod">
          <ac:chgData name="Fonseca Cerda, M.D.S. (Maria del Socorro)" userId="fc1b21da-2b1a-44fb-99e0-de7c9812baf4" providerId="ADAL" clId="{3315F2F1-6349-4E86-9AEB-F3AEA0CA243A}" dt="2026-06-11T12:18:03.902" v="985" actId="1076"/>
          <ac:cxnSpMkLst>
            <pc:docMk/>
            <pc:sldMk cId="329056037" sldId="284"/>
            <ac:cxnSpMk id="53" creationId="{7C38F104-DDFD-4553-2DD4-B93F39E22727}"/>
          </ac:cxnSpMkLst>
        </pc:cxnChg>
      </pc:sldChg>
      <pc:sldChg chg="addSp delSp modSp add del mod ord delAnim modAnim">
        <pc:chgData name="Fonseca Cerda, M.D.S. (Maria del Socorro)" userId="fc1b21da-2b1a-44fb-99e0-de7c9812baf4" providerId="ADAL" clId="{3315F2F1-6349-4E86-9AEB-F3AEA0CA243A}" dt="2026-06-16T08:34:59.895" v="5915" actId="47"/>
        <pc:sldMkLst>
          <pc:docMk/>
          <pc:sldMk cId="425021549" sldId="605"/>
        </pc:sldMkLst>
        <pc:grpChg chg="del">
          <ac:chgData name="Fonseca Cerda, M.D.S. (Maria del Socorro)" userId="fc1b21da-2b1a-44fb-99e0-de7c9812baf4" providerId="ADAL" clId="{3315F2F1-6349-4E86-9AEB-F3AEA0CA243A}" dt="2026-06-16T08:32:47.894" v="5831" actId="478"/>
          <ac:grpSpMkLst>
            <pc:docMk/>
            <pc:sldMk cId="425021549" sldId="605"/>
            <ac:grpSpMk id="14" creationId="{82324EC8-57DB-D5E8-77D0-A20885857ECD}"/>
          </ac:grpSpMkLst>
        </pc:grpChg>
        <pc:picChg chg="add mod">
          <ac:chgData name="Fonseca Cerda, M.D.S. (Maria del Socorro)" userId="fc1b21da-2b1a-44fb-99e0-de7c9812baf4" providerId="ADAL" clId="{3315F2F1-6349-4E86-9AEB-F3AEA0CA243A}" dt="2026-06-16T08:31:55.604" v="5823" actId="1076"/>
          <ac:picMkLst>
            <pc:docMk/>
            <pc:sldMk cId="425021549" sldId="605"/>
            <ac:picMk id="5" creationId="{D071A89D-02C9-4993-CD58-925EC2CB2E63}"/>
          </ac:picMkLst>
        </pc:picChg>
        <pc:picChg chg="add del mod">
          <ac:chgData name="Fonseca Cerda, M.D.S. (Maria del Socorro)" userId="fc1b21da-2b1a-44fb-99e0-de7c9812baf4" providerId="ADAL" clId="{3315F2F1-6349-4E86-9AEB-F3AEA0CA243A}" dt="2026-06-16T08:32:20.710" v="5828" actId="478"/>
          <ac:picMkLst>
            <pc:docMk/>
            <pc:sldMk cId="425021549" sldId="605"/>
            <ac:picMk id="6" creationId="{4F08D171-5715-0958-0E66-0378F89D4292}"/>
          </ac:picMkLst>
        </pc:picChg>
        <pc:picChg chg="mod">
          <ac:chgData name="Fonseca Cerda, M.D.S. (Maria del Socorro)" userId="fc1b21da-2b1a-44fb-99e0-de7c9812baf4" providerId="ADAL" clId="{3315F2F1-6349-4E86-9AEB-F3AEA0CA243A}" dt="2026-06-16T08:32:37.907" v="5829" actId="14826"/>
          <ac:picMkLst>
            <pc:docMk/>
            <pc:sldMk cId="425021549" sldId="605"/>
            <ac:picMk id="7" creationId="{FCC49EE4-465B-144D-F8CD-56313DB2C79D}"/>
          </ac:picMkLst>
        </pc:picChg>
        <pc:picChg chg="add mod">
          <ac:chgData name="Fonseca Cerda, M.D.S. (Maria del Socorro)" userId="fc1b21da-2b1a-44fb-99e0-de7c9812baf4" providerId="ADAL" clId="{3315F2F1-6349-4E86-9AEB-F3AEA0CA243A}" dt="2026-06-16T08:32:52.861" v="5833" actId="1076"/>
          <ac:picMkLst>
            <pc:docMk/>
            <pc:sldMk cId="425021549" sldId="605"/>
            <ac:picMk id="8" creationId="{E1C1E1F5-DC98-106C-89E4-D984FA6BC5B9}"/>
          </ac:picMkLst>
        </pc:picChg>
        <pc:picChg chg="del">
          <ac:chgData name="Fonseca Cerda, M.D.S. (Maria del Socorro)" userId="fc1b21da-2b1a-44fb-99e0-de7c9812baf4" providerId="ADAL" clId="{3315F2F1-6349-4E86-9AEB-F3AEA0CA243A}" dt="2026-06-16T08:32:49.934" v="5832" actId="478"/>
          <ac:picMkLst>
            <pc:docMk/>
            <pc:sldMk cId="425021549" sldId="605"/>
            <ac:picMk id="35" creationId="{9302E3CF-C114-B98C-1F78-16A9AA68F047}"/>
          </ac:picMkLst>
        </pc:picChg>
        <pc:cxnChg chg="add mod ord">
          <ac:chgData name="Fonseca Cerda, M.D.S. (Maria del Socorro)" userId="fc1b21da-2b1a-44fb-99e0-de7c9812baf4" providerId="ADAL" clId="{3315F2F1-6349-4E86-9AEB-F3AEA0CA243A}" dt="2026-06-16T08:31:48.699" v="5821" actId="166"/>
          <ac:cxnSpMkLst>
            <pc:docMk/>
            <pc:sldMk cId="425021549" sldId="605"/>
            <ac:cxnSpMk id="9" creationId="{E725B0E9-8929-F101-3B28-8E42C3EF17FF}"/>
          </ac:cxnSpMkLst>
        </pc:cxnChg>
      </pc:sldChg>
      <pc:sldChg chg="addSp delSp modSp add del mod ord modTransition">
        <pc:chgData name="Fonseca Cerda, M.D.S. (Maria del Socorro)" userId="fc1b21da-2b1a-44fb-99e0-de7c9812baf4" providerId="ADAL" clId="{3315F2F1-6349-4E86-9AEB-F3AEA0CA243A}" dt="2026-06-16T17:10:47.273" v="9057" actId="47"/>
        <pc:sldMkLst>
          <pc:docMk/>
          <pc:sldMk cId="198428061" sldId="4187"/>
        </pc:sldMkLst>
      </pc:sldChg>
      <pc:sldChg chg="addSp delSp modSp add mod ord modTransition">
        <pc:chgData name="Fonseca Cerda, M.D.S. (Maria del Socorro)" userId="fc1b21da-2b1a-44fb-99e0-de7c9812baf4" providerId="ADAL" clId="{3315F2F1-6349-4E86-9AEB-F3AEA0CA243A}" dt="2026-06-16T17:56:11.334" v="9307" actId="1076"/>
        <pc:sldMkLst>
          <pc:docMk/>
          <pc:sldMk cId="448210121" sldId="4189"/>
        </pc:sldMkLst>
        <pc:spChg chg="mod">
          <ac:chgData name="Fonseca Cerda, M.D.S. (Maria del Socorro)" userId="fc1b21da-2b1a-44fb-99e0-de7c9812baf4" providerId="ADAL" clId="{3315F2F1-6349-4E86-9AEB-F3AEA0CA243A}" dt="2026-06-12T13:03:42.039" v="3892" actId="207"/>
          <ac:spMkLst>
            <pc:docMk/>
            <pc:sldMk cId="448210121" sldId="4189"/>
            <ac:spMk id="2" creationId="{0BE53079-FDA0-1620-1629-15E0F0F61A1C}"/>
          </ac:spMkLst>
        </pc:spChg>
        <pc:spChg chg="del">
          <ac:chgData name="Fonseca Cerda, M.D.S. (Maria del Socorro)" userId="fc1b21da-2b1a-44fb-99e0-de7c9812baf4" providerId="ADAL" clId="{3315F2F1-6349-4E86-9AEB-F3AEA0CA243A}" dt="2026-06-16T07:48:02.925" v="5745" actId="478"/>
          <ac:spMkLst>
            <pc:docMk/>
            <pc:sldMk cId="448210121" sldId="4189"/>
            <ac:spMk id="3" creationId="{58A2DD08-45A1-4956-6ED1-198271B9CBB5}"/>
          </ac:spMkLst>
        </pc:spChg>
        <pc:spChg chg="mod">
          <ac:chgData name="Fonseca Cerda, M.D.S. (Maria del Socorro)" userId="fc1b21da-2b1a-44fb-99e0-de7c9812baf4" providerId="ADAL" clId="{3315F2F1-6349-4E86-9AEB-F3AEA0CA243A}" dt="2026-06-16T17:56:11.334" v="9307" actId="1076"/>
          <ac:spMkLst>
            <pc:docMk/>
            <pc:sldMk cId="448210121" sldId="4189"/>
            <ac:spMk id="20" creationId="{570B2762-8022-CD1F-C4B7-C1D616756255}"/>
          </ac:spMkLst>
        </pc:spChg>
        <pc:picChg chg="add mod">
          <ac:chgData name="Fonseca Cerda, M.D.S. (Maria del Socorro)" userId="fc1b21da-2b1a-44fb-99e0-de7c9812baf4" providerId="ADAL" clId="{3315F2F1-6349-4E86-9AEB-F3AEA0CA243A}" dt="2026-06-12T13:08:45.543" v="3919"/>
          <ac:picMkLst>
            <pc:docMk/>
            <pc:sldMk cId="448210121" sldId="4189"/>
            <ac:picMk id="9" creationId="{7BAF9739-31E0-B247-1751-CB8224D97E75}"/>
          </ac:picMkLst>
        </pc:picChg>
      </pc:sldChg>
      <pc:sldChg chg="addSp delSp modSp add mod ord modTransition">
        <pc:chgData name="Fonseca Cerda, M.D.S. (Maria del Socorro)" userId="fc1b21da-2b1a-44fb-99e0-de7c9812baf4" providerId="ADAL" clId="{3315F2F1-6349-4E86-9AEB-F3AEA0CA243A}" dt="2026-06-16T13:46:31.806" v="6384"/>
        <pc:sldMkLst>
          <pc:docMk/>
          <pc:sldMk cId="126289487" sldId="4191"/>
        </pc:sldMkLst>
        <pc:spChg chg="mod">
          <ac:chgData name="Fonseca Cerda, M.D.S. (Maria del Socorro)" userId="fc1b21da-2b1a-44fb-99e0-de7c9812baf4" providerId="ADAL" clId="{3315F2F1-6349-4E86-9AEB-F3AEA0CA243A}" dt="2026-06-12T13:04:01.588" v="3894" actId="207"/>
          <ac:spMkLst>
            <pc:docMk/>
            <pc:sldMk cId="126289487" sldId="4191"/>
            <ac:spMk id="2" creationId="{3B2062FB-8DA9-7D71-7FC1-05390B85DC5E}"/>
          </ac:spMkLst>
        </pc:spChg>
        <pc:spChg chg="mod">
          <ac:chgData name="Fonseca Cerda, M.D.S. (Maria del Socorro)" userId="fc1b21da-2b1a-44fb-99e0-de7c9812baf4" providerId="ADAL" clId="{3315F2F1-6349-4E86-9AEB-F3AEA0CA243A}" dt="2026-06-12T13:09:03.166" v="3923" actId="1076"/>
          <ac:spMkLst>
            <pc:docMk/>
            <pc:sldMk cId="126289487" sldId="4191"/>
            <ac:spMk id="10" creationId="{B988CACE-BF01-4764-A31F-BC53AEE580C1}"/>
          </ac:spMkLst>
        </pc:spChg>
        <pc:spChg chg="mod ord">
          <ac:chgData name="Fonseca Cerda, M.D.S. (Maria del Socorro)" userId="fc1b21da-2b1a-44fb-99e0-de7c9812baf4" providerId="ADAL" clId="{3315F2F1-6349-4E86-9AEB-F3AEA0CA243A}" dt="2026-06-12T13:09:06.549" v="3924" actId="1076"/>
          <ac:spMkLst>
            <pc:docMk/>
            <pc:sldMk cId="126289487" sldId="4191"/>
            <ac:spMk id="14" creationId="{7DD6B267-A1D1-46C0-43A2-20FB98966B0E}"/>
          </ac:spMkLst>
        </pc:spChg>
        <pc:spChg chg="mod">
          <ac:chgData name="Fonseca Cerda, M.D.S. (Maria del Socorro)" userId="fc1b21da-2b1a-44fb-99e0-de7c9812baf4" providerId="ADAL" clId="{3315F2F1-6349-4E86-9AEB-F3AEA0CA243A}" dt="2026-06-12T13:04:27.020" v="3898"/>
          <ac:spMkLst>
            <pc:docMk/>
            <pc:sldMk cId="126289487" sldId="4191"/>
            <ac:spMk id="17" creationId="{F251698A-128E-3482-E3C7-426F587324A4}"/>
          </ac:spMkLst>
        </pc:spChg>
        <pc:spChg chg="mod">
          <ac:chgData name="Fonseca Cerda, M.D.S. (Maria del Socorro)" userId="fc1b21da-2b1a-44fb-99e0-de7c9812baf4" providerId="ADAL" clId="{3315F2F1-6349-4E86-9AEB-F3AEA0CA243A}" dt="2026-06-12T13:04:27.020" v="3898"/>
          <ac:spMkLst>
            <pc:docMk/>
            <pc:sldMk cId="126289487" sldId="4191"/>
            <ac:spMk id="18" creationId="{16B11D54-5F3F-A59B-D829-B279AE7ACB5D}"/>
          </ac:spMkLst>
        </pc:spChg>
        <pc:spChg chg="mod">
          <ac:chgData name="Fonseca Cerda, M.D.S. (Maria del Socorro)" userId="fc1b21da-2b1a-44fb-99e0-de7c9812baf4" providerId="ADAL" clId="{3315F2F1-6349-4E86-9AEB-F3AEA0CA243A}" dt="2026-06-12T13:04:27.020" v="3898"/>
          <ac:spMkLst>
            <pc:docMk/>
            <pc:sldMk cId="126289487" sldId="4191"/>
            <ac:spMk id="19" creationId="{1845D08D-D79F-BF04-BE0A-D500D3B7683F}"/>
          </ac:spMkLst>
        </pc:spChg>
        <pc:spChg chg="mod">
          <ac:chgData name="Fonseca Cerda, M.D.S. (Maria del Socorro)" userId="fc1b21da-2b1a-44fb-99e0-de7c9812baf4" providerId="ADAL" clId="{3315F2F1-6349-4E86-9AEB-F3AEA0CA243A}" dt="2026-06-12T13:04:27.020" v="3898"/>
          <ac:spMkLst>
            <pc:docMk/>
            <pc:sldMk cId="126289487" sldId="4191"/>
            <ac:spMk id="20" creationId="{C2EEDCBD-402E-CFF1-1597-8E809599981A}"/>
          </ac:spMkLst>
        </pc:spChg>
        <pc:grpChg chg="add mod">
          <ac:chgData name="Fonseca Cerda, M.D.S. (Maria del Socorro)" userId="fc1b21da-2b1a-44fb-99e0-de7c9812baf4" providerId="ADAL" clId="{3315F2F1-6349-4E86-9AEB-F3AEA0CA243A}" dt="2026-06-12T13:04:59.582" v="3904" actId="1076"/>
          <ac:grpSpMkLst>
            <pc:docMk/>
            <pc:sldMk cId="126289487" sldId="4191"/>
            <ac:grpSpMk id="7" creationId="{B561CE06-409F-1392-AE25-FD1AFE404E46}"/>
          </ac:grpSpMkLst>
        </pc:grpChg>
        <pc:picChg chg="mod">
          <ac:chgData name="Fonseca Cerda, M.D.S. (Maria del Socorro)" userId="fc1b21da-2b1a-44fb-99e0-de7c9812baf4" providerId="ADAL" clId="{3315F2F1-6349-4E86-9AEB-F3AEA0CA243A}" dt="2026-06-12T13:08:58.262" v="3922" actId="14100"/>
          <ac:picMkLst>
            <pc:docMk/>
            <pc:sldMk cId="126289487" sldId="4191"/>
            <ac:picMk id="6" creationId="{7E599508-17A2-8BE2-E4BA-D8B51D29B825}"/>
          </ac:picMkLst>
        </pc:picChg>
        <pc:picChg chg="mod">
          <ac:chgData name="Fonseca Cerda, M.D.S. (Maria del Socorro)" userId="fc1b21da-2b1a-44fb-99e0-de7c9812baf4" providerId="ADAL" clId="{3315F2F1-6349-4E86-9AEB-F3AEA0CA243A}" dt="2026-06-12T13:04:27.020" v="3898"/>
          <ac:picMkLst>
            <pc:docMk/>
            <pc:sldMk cId="126289487" sldId="4191"/>
            <ac:picMk id="11" creationId="{4ADB16E4-9DC9-F493-C8B6-639F6F1BF7B3}"/>
          </ac:picMkLst>
        </pc:picChg>
        <pc:picChg chg="add mod">
          <ac:chgData name="Fonseca Cerda, M.D.S. (Maria del Socorro)" userId="fc1b21da-2b1a-44fb-99e0-de7c9812baf4" providerId="ADAL" clId="{3315F2F1-6349-4E86-9AEB-F3AEA0CA243A}" dt="2026-06-12T13:08:53.014" v="3921"/>
          <ac:picMkLst>
            <pc:docMk/>
            <pc:sldMk cId="126289487" sldId="4191"/>
            <ac:picMk id="21" creationId="{515F2D22-0DDE-EC5B-28D9-530BEB914821}"/>
          </ac:picMkLst>
        </pc:picChg>
      </pc:sldChg>
      <pc:sldChg chg="addSp delSp modSp add mod ord modTransition">
        <pc:chgData name="Fonseca Cerda, M.D.S. (Maria del Socorro)" userId="fc1b21da-2b1a-44fb-99e0-de7c9812baf4" providerId="ADAL" clId="{3315F2F1-6349-4E86-9AEB-F3AEA0CA243A}" dt="2026-06-16T13:46:31.806" v="6384"/>
        <pc:sldMkLst>
          <pc:docMk/>
          <pc:sldMk cId="511242860" sldId="4192"/>
        </pc:sldMkLst>
        <pc:spChg chg="mod">
          <ac:chgData name="Fonseca Cerda, M.D.S. (Maria del Socorro)" userId="fc1b21da-2b1a-44fb-99e0-de7c9812baf4" providerId="ADAL" clId="{3315F2F1-6349-4E86-9AEB-F3AEA0CA243A}" dt="2026-06-12T13:03:37.145" v="3891" actId="207"/>
          <ac:spMkLst>
            <pc:docMk/>
            <pc:sldMk cId="511242860" sldId="4192"/>
            <ac:spMk id="2" creationId="{5356334A-1591-999D-791F-6ABA96986B01}"/>
          </ac:spMkLst>
        </pc:spChg>
        <pc:picChg chg="add mod">
          <ac:chgData name="Fonseca Cerda, M.D.S. (Maria del Socorro)" userId="fc1b21da-2b1a-44fb-99e0-de7c9812baf4" providerId="ADAL" clId="{3315F2F1-6349-4E86-9AEB-F3AEA0CA243A}" dt="2026-06-12T13:08:43.737" v="3918"/>
          <ac:picMkLst>
            <pc:docMk/>
            <pc:sldMk cId="511242860" sldId="4192"/>
            <ac:picMk id="15" creationId="{1488C785-B60D-DF71-1E83-000CDA158206}"/>
          </ac:picMkLst>
        </pc:picChg>
      </pc:sldChg>
      <pc:sldChg chg="addSp delSp modSp add mod ord modTransition modAnim modNotesTx">
        <pc:chgData name="Fonseca Cerda, M.D.S. (Maria del Socorro)" userId="fc1b21da-2b1a-44fb-99e0-de7c9812baf4" providerId="ADAL" clId="{3315F2F1-6349-4E86-9AEB-F3AEA0CA243A}" dt="2026-06-16T19:28:41.696" v="9966" actId="1036"/>
        <pc:sldMkLst>
          <pc:docMk/>
          <pc:sldMk cId="1843586410" sldId="4193"/>
        </pc:sldMkLst>
        <pc:spChg chg="mod">
          <ac:chgData name="Fonseca Cerda, M.D.S. (Maria del Socorro)" userId="fc1b21da-2b1a-44fb-99e0-de7c9812baf4" providerId="ADAL" clId="{3315F2F1-6349-4E86-9AEB-F3AEA0CA243A}" dt="2026-06-12T13:05:58.888" v="3910" actId="207"/>
          <ac:spMkLst>
            <pc:docMk/>
            <pc:sldMk cId="1843586410" sldId="4193"/>
            <ac:spMk id="2" creationId="{B72747C6-45BB-C11F-C2F1-1B1A6C76A51C}"/>
          </ac:spMkLst>
        </pc:spChg>
        <pc:spChg chg="add mod">
          <ac:chgData name="Fonseca Cerda, M.D.S. (Maria del Socorro)" userId="fc1b21da-2b1a-44fb-99e0-de7c9812baf4" providerId="ADAL" clId="{3315F2F1-6349-4E86-9AEB-F3AEA0CA243A}" dt="2026-06-16T17:12:13.642" v="9063" actId="1076"/>
          <ac:spMkLst>
            <pc:docMk/>
            <pc:sldMk cId="1843586410" sldId="4193"/>
            <ac:spMk id="3" creationId="{959B4415-87E0-D5A4-A527-1626A4C4BBCE}"/>
          </ac:spMkLst>
        </pc:spChg>
        <pc:spChg chg="mod">
          <ac:chgData name="Fonseca Cerda, M.D.S. (Maria del Socorro)" userId="fc1b21da-2b1a-44fb-99e0-de7c9812baf4" providerId="ADAL" clId="{3315F2F1-6349-4E86-9AEB-F3AEA0CA243A}" dt="2026-06-16T17:15:44.861" v="9147" actId="1038"/>
          <ac:spMkLst>
            <pc:docMk/>
            <pc:sldMk cId="1843586410" sldId="4193"/>
            <ac:spMk id="4" creationId="{5A23023F-FBE1-DABB-5D30-B45DB43FDA5E}"/>
          </ac:spMkLst>
        </pc:spChg>
        <pc:spChg chg="del">
          <ac:chgData name="Fonseca Cerda, M.D.S. (Maria del Socorro)" userId="fc1b21da-2b1a-44fb-99e0-de7c9812baf4" providerId="ADAL" clId="{3315F2F1-6349-4E86-9AEB-F3AEA0CA243A}" dt="2026-06-16T17:53:56.304" v="9165" actId="478"/>
          <ac:spMkLst>
            <pc:docMk/>
            <pc:sldMk cId="1843586410" sldId="4193"/>
            <ac:spMk id="5" creationId="{F279DAD1-1DAA-35AF-C267-D0333692C20C}"/>
          </ac:spMkLst>
        </pc:spChg>
        <pc:spChg chg="add mod">
          <ac:chgData name="Fonseca Cerda, M.D.S. (Maria del Socorro)" userId="fc1b21da-2b1a-44fb-99e0-de7c9812baf4" providerId="ADAL" clId="{3315F2F1-6349-4E86-9AEB-F3AEA0CA243A}" dt="2026-06-16T19:28:41.696" v="9966" actId="1036"/>
          <ac:spMkLst>
            <pc:docMk/>
            <pc:sldMk cId="1843586410" sldId="4193"/>
            <ac:spMk id="14" creationId="{5885A0F8-CDCC-6106-9358-87EA4119BA59}"/>
          </ac:spMkLst>
        </pc:spChg>
        <pc:spChg chg="add del mod">
          <ac:chgData name="Fonseca Cerda, M.D.S. (Maria del Socorro)" userId="fc1b21da-2b1a-44fb-99e0-de7c9812baf4" providerId="ADAL" clId="{3315F2F1-6349-4E86-9AEB-F3AEA0CA243A}" dt="2026-06-16T17:13:57.085" v="9088" actId="21"/>
          <ac:spMkLst>
            <pc:docMk/>
            <pc:sldMk cId="1843586410" sldId="4193"/>
            <ac:spMk id="15" creationId="{7C92634A-BBE3-DF7B-186E-9EFE2C79A31E}"/>
          </ac:spMkLst>
        </pc:spChg>
        <pc:spChg chg="add del mod">
          <ac:chgData name="Fonseca Cerda, M.D.S. (Maria del Socorro)" userId="fc1b21da-2b1a-44fb-99e0-de7c9812baf4" providerId="ADAL" clId="{3315F2F1-6349-4E86-9AEB-F3AEA0CA243A}" dt="2026-06-16T17:53:48.266" v="9162" actId="478"/>
          <ac:spMkLst>
            <pc:docMk/>
            <pc:sldMk cId="1843586410" sldId="4193"/>
            <ac:spMk id="16" creationId="{610ADB5F-E86E-8371-54F2-1F08FBC49CC3}"/>
          </ac:spMkLst>
        </pc:spChg>
        <pc:spChg chg="add del mod">
          <ac:chgData name="Fonseca Cerda, M.D.S. (Maria del Socorro)" userId="fc1b21da-2b1a-44fb-99e0-de7c9812baf4" providerId="ADAL" clId="{3315F2F1-6349-4E86-9AEB-F3AEA0CA243A}" dt="2026-06-16T17:54:00.345" v="9167" actId="478"/>
          <ac:spMkLst>
            <pc:docMk/>
            <pc:sldMk cId="1843586410" sldId="4193"/>
            <ac:spMk id="17" creationId="{50987116-0A17-AAAC-2C93-D7D4C051344E}"/>
          </ac:spMkLst>
        </pc:spChg>
        <pc:spChg chg="add mod">
          <ac:chgData name="Fonseca Cerda, M.D.S. (Maria del Socorro)" userId="fc1b21da-2b1a-44fb-99e0-de7c9812baf4" providerId="ADAL" clId="{3315F2F1-6349-4E86-9AEB-F3AEA0CA243A}" dt="2026-06-16T17:54:20.462" v="9168" actId="14838"/>
          <ac:spMkLst>
            <pc:docMk/>
            <pc:sldMk cId="1843586410" sldId="4193"/>
            <ac:spMk id="18" creationId="{91287E68-0131-3D50-178D-FCD62369EE58}"/>
          </ac:spMkLst>
        </pc:spChg>
        <pc:picChg chg="mod">
          <ac:chgData name="Fonseca Cerda, M.D.S. (Maria del Socorro)" userId="fc1b21da-2b1a-44fb-99e0-de7c9812baf4" providerId="ADAL" clId="{3315F2F1-6349-4E86-9AEB-F3AEA0CA243A}" dt="2026-06-16T17:15:39.300" v="9130" actId="14100"/>
          <ac:picMkLst>
            <pc:docMk/>
            <pc:sldMk cId="1843586410" sldId="4193"/>
            <ac:picMk id="6" creationId="{915041CD-7F1E-561A-CBD9-68458B9EF148}"/>
          </ac:picMkLst>
        </pc:picChg>
        <pc:picChg chg="add mod">
          <ac:chgData name="Fonseca Cerda, M.D.S. (Maria del Socorro)" userId="fc1b21da-2b1a-44fb-99e0-de7c9812baf4" providerId="ADAL" clId="{3315F2F1-6349-4E86-9AEB-F3AEA0CA243A}" dt="2026-06-12T13:08:51.173" v="3920"/>
          <ac:picMkLst>
            <pc:docMk/>
            <pc:sldMk cId="1843586410" sldId="4193"/>
            <ac:picMk id="7" creationId="{106E4182-4D4B-161E-B142-504B6CF0F768}"/>
          </ac:picMkLst>
        </pc:picChg>
      </pc:sldChg>
      <pc:sldChg chg="addSp delSp modSp add mod modTransition delAnim modAnim modNotesTx">
        <pc:chgData name="Fonseca Cerda, M.D.S. (Maria del Socorro)" userId="fc1b21da-2b1a-44fb-99e0-de7c9812baf4" providerId="ADAL" clId="{3315F2F1-6349-4E86-9AEB-F3AEA0CA243A}" dt="2026-06-17T07:01:05.266" v="10186" actId="790"/>
        <pc:sldMkLst>
          <pc:docMk/>
          <pc:sldMk cId="48688764" sldId="2134804631"/>
        </pc:sldMkLst>
        <pc:grpChg chg="add mod">
          <ac:chgData name="Fonseca Cerda, M.D.S. (Maria del Socorro)" userId="fc1b21da-2b1a-44fb-99e0-de7c9812baf4" providerId="ADAL" clId="{3315F2F1-6349-4E86-9AEB-F3AEA0CA243A}" dt="2026-06-14T10:48:17.080" v="5006" actId="14100"/>
          <ac:grpSpMkLst>
            <pc:docMk/>
            <pc:sldMk cId="48688764" sldId="2134804631"/>
            <ac:grpSpMk id="11" creationId="{5568A17E-163E-7537-2D33-D1E994CBB732}"/>
          </ac:grpSpMkLst>
        </pc:grpChg>
        <pc:picChg chg="mod topLvl">
          <ac:chgData name="Fonseca Cerda, M.D.S. (Maria del Socorro)" userId="fc1b21da-2b1a-44fb-99e0-de7c9812baf4" providerId="ADAL" clId="{3315F2F1-6349-4E86-9AEB-F3AEA0CA243A}" dt="2026-06-08T06:29:15.661" v="303" actId="478"/>
          <ac:picMkLst>
            <pc:docMk/>
            <pc:sldMk cId="48688764" sldId="2134804631"/>
            <ac:picMk id="13" creationId="{D3E10587-F75B-D5FB-7AB6-43477CFC1661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8:17.080" v="5006" actId="14100"/>
          <ac:picMkLst>
            <pc:docMk/>
            <pc:sldMk cId="48688764" sldId="2134804631"/>
            <ac:picMk id="14" creationId="{CFF8F3F3-BF0B-E45B-B119-601F21E7BD95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8:17.080" v="5006" actId="14100"/>
          <ac:picMkLst>
            <pc:docMk/>
            <pc:sldMk cId="48688764" sldId="2134804631"/>
            <ac:picMk id="16" creationId="{EF36B94B-CED6-C2B3-D258-F0D45F861A4F}"/>
          </ac:picMkLst>
        </pc:picChg>
      </pc:sldChg>
      <pc:sldChg chg="addSp modSp add del mod ord modTransition">
        <pc:chgData name="Fonseca Cerda, M.D.S. (Maria del Socorro)" userId="fc1b21da-2b1a-44fb-99e0-de7c9812baf4" providerId="ADAL" clId="{3315F2F1-6349-4E86-9AEB-F3AEA0CA243A}" dt="2026-06-16T18:01:59.070" v="9904" actId="47"/>
        <pc:sldMkLst>
          <pc:docMk/>
          <pc:sldMk cId="4166976783" sldId="2134804644"/>
        </pc:sldMkLst>
      </pc:sldChg>
      <pc:sldChg chg="add del ord modTransition">
        <pc:chgData name="Fonseca Cerda, M.D.S. (Maria del Socorro)" userId="fc1b21da-2b1a-44fb-99e0-de7c9812baf4" providerId="ADAL" clId="{3315F2F1-6349-4E86-9AEB-F3AEA0CA243A}" dt="2026-06-16T18:02:04.792" v="9907" actId="47"/>
        <pc:sldMkLst>
          <pc:docMk/>
          <pc:sldMk cId="249337018" sldId="2134804648"/>
        </pc:sldMkLst>
      </pc:sldChg>
      <pc:sldChg chg="addSp delSp modSp add del mod ord modTransition">
        <pc:chgData name="Fonseca Cerda, M.D.S. (Maria del Socorro)" userId="fc1b21da-2b1a-44fb-99e0-de7c9812baf4" providerId="ADAL" clId="{3315F2F1-6349-4E86-9AEB-F3AEA0CA243A}" dt="2026-06-16T18:02:00.379" v="9905" actId="47"/>
        <pc:sldMkLst>
          <pc:docMk/>
          <pc:sldMk cId="3321703052" sldId="2134804717"/>
        </pc:sldMkLst>
      </pc:sldChg>
      <pc:sldChg chg="addSp modSp add del mod ord modTransition">
        <pc:chgData name="Fonseca Cerda, M.D.S. (Maria del Socorro)" userId="fc1b21da-2b1a-44fb-99e0-de7c9812baf4" providerId="ADAL" clId="{3315F2F1-6349-4E86-9AEB-F3AEA0CA243A}" dt="2026-06-16T18:02:03.611" v="9906" actId="47"/>
        <pc:sldMkLst>
          <pc:docMk/>
          <pc:sldMk cId="1140781762" sldId="2134804721"/>
        </pc:sldMkLst>
      </pc:sldChg>
      <pc:sldChg chg="addSp delSp modSp add del mod ord modTransition modAnim modShow">
        <pc:chgData name="Fonseca Cerda, M.D.S. (Maria del Socorro)" userId="fc1b21da-2b1a-44fb-99e0-de7c9812baf4" providerId="ADAL" clId="{3315F2F1-6349-4E86-9AEB-F3AEA0CA243A}" dt="2026-06-16T13:47:59.629" v="6392" actId="47"/>
        <pc:sldMkLst>
          <pc:docMk/>
          <pc:sldMk cId="2474516395" sldId="2134804725"/>
        </pc:sldMkLst>
      </pc:sldChg>
      <pc:sldChg chg="add modTransition modNotesTx">
        <pc:chgData name="Fonseca Cerda, M.D.S. (Maria del Socorro)" userId="fc1b21da-2b1a-44fb-99e0-de7c9812baf4" providerId="ADAL" clId="{3315F2F1-6349-4E86-9AEB-F3AEA0CA243A}" dt="2026-06-16T16:55:07.264" v="7824" actId="20577"/>
        <pc:sldMkLst>
          <pc:docMk/>
          <pc:sldMk cId="143002539" sldId="2134804726"/>
        </pc:sldMkLst>
      </pc:sldChg>
      <pc:sldChg chg="addSp delSp modSp new del mod modTransition delAnim modAnim">
        <pc:chgData name="Fonseca Cerda, M.D.S. (Maria del Socorro)" userId="fc1b21da-2b1a-44fb-99e0-de7c9812baf4" providerId="ADAL" clId="{3315F2F1-6349-4E86-9AEB-F3AEA0CA243A}" dt="2026-06-16T13:14:31.209" v="6188" actId="2696"/>
        <pc:sldMkLst>
          <pc:docMk/>
          <pc:sldMk cId="3191353551" sldId="2134804726"/>
        </pc:sldMkLst>
        <pc:spChg chg="add mod">
          <ac:chgData name="Fonseca Cerda, M.D.S. (Maria del Socorro)" userId="fc1b21da-2b1a-44fb-99e0-de7c9812baf4" providerId="ADAL" clId="{3315F2F1-6349-4E86-9AEB-F3AEA0CA243A}" dt="2026-06-16T08:45:16.289" v="6093" actId="1076"/>
          <ac:spMkLst>
            <pc:docMk/>
            <pc:sldMk cId="3191353551" sldId="2134804726"/>
            <ac:spMk id="2" creationId="{E3989D52-C891-86CC-54D2-15026A00BAA2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5:17.161" v="6094"/>
          <ac:spMkLst>
            <pc:docMk/>
            <pc:sldMk cId="3191353551" sldId="2134804726"/>
            <ac:spMk id="3" creationId="{3D897231-259D-077A-D592-4C3659D4F28C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5:16.289" v="6093" actId="1076"/>
          <ac:spMkLst>
            <pc:docMk/>
            <pc:sldMk cId="3191353551" sldId="2134804726"/>
            <ac:spMk id="7" creationId="{05C649EA-072D-3B8A-88C3-8BB6AA3D1FD4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5:16.289" v="6093" actId="1076"/>
          <ac:spMkLst>
            <pc:docMk/>
            <pc:sldMk cId="3191353551" sldId="2134804726"/>
            <ac:spMk id="8" creationId="{3A61DDDA-C813-474E-4157-989A38D5B21B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5:16.289" v="6093" actId="1076"/>
          <ac:spMkLst>
            <pc:docMk/>
            <pc:sldMk cId="3191353551" sldId="2134804726"/>
            <ac:spMk id="9" creationId="{53BA70D8-C1C5-3C93-1190-1754FC0FDD30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5:16.289" v="6093" actId="1076"/>
          <ac:spMkLst>
            <pc:docMk/>
            <pc:sldMk cId="3191353551" sldId="2134804726"/>
            <ac:spMk id="10" creationId="{E7077C73-EE33-E953-03F2-63226C1795A7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6:09.255" v="6122" actId="1037"/>
          <ac:spMkLst>
            <pc:docMk/>
            <pc:sldMk cId="3191353551" sldId="2134804726"/>
            <ac:spMk id="15" creationId="{AABDC9C3-AF7D-156A-37B6-6989CF885EA1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5:29.974" v="6097" actId="1076"/>
          <ac:spMkLst>
            <pc:docMk/>
            <pc:sldMk cId="3191353551" sldId="2134804726"/>
            <ac:spMk id="16" creationId="{9292170F-34D4-4424-5E0B-BE2DB9C36397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6:09.255" v="6122" actId="1037"/>
          <ac:spMkLst>
            <pc:docMk/>
            <pc:sldMk cId="3191353551" sldId="2134804726"/>
            <ac:spMk id="17" creationId="{A0F508D8-089B-0A01-FE45-2EB08344CB1C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6:09.255" v="6122" actId="1037"/>
          <ac:spMkLst>
            <pc:docMk/>
            <pc:sldMk cId="3191353551" sldId="2134804726"/>
            <ac:spMk id="18" creationId="{7BDAB0D5-0294-9B2F-185D-9E3EA827C9B2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6:09.255" v="6122" actId="1037"/>
          <ac:spMkLst>
            <pc:docMk/>
            <pc:sldMk cId="3191353551" sldId="2134804726"/>
            <ac:spMk id="19" creationId="{8A5018EE-5C62-A316-84B3-537183CC3512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6:09.255" v="6122" actId="1037"/>
          <ac:spMkLst>
            <pc:docMk/>
            <pc:sldMk cId="3191353551" sldId="2134804726"/>
            <ac:spMk id="20" creationId="{B14DA99B-9288-4F94-FA1C-9B74A13A8006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6:13.370" v="6123" actId="14100"/>
          <ac:spMkLst>
            <pc:docMk/>
            <pc:sldMk cId="3191353551" sldId="2134804726"/>
            <ac:spMk id="25" creationId="{48B4C52A-60A7-9C69-40E3-E925D8BB426D}"/>
          </ac:spMkLst>
        </pc:spChg>
        <pc:picChg chg="add mod">
          <ac:chgData name="Fonseca Cerda, M.D.S. (Maria del Socorro)" userId="fc1b21da-2b1a-44fb-99e0-de7c9812baf4" providerId="ADAL" clId="{3315F2F1-6349-4E86-9AEB-F3AEA0CA243A}" dt="2026-06-16T08:46:02.220" v="6102" actId="1076"/>
          <ac:picMkLst>
            <pc:docMk/>
            <pc:sldMk cId="3191353551" sldId="2134804726"/>
            <ac:picMk id="4" creationId="{D9D2B27D-E515-8CE2-53C1-44D2E26A13D2}"/>
          </ac:picMkLst>
        </pc:picChg>
        <pc:picChg chg="add mod">
          <ac:chgData name="Fonseca Cerda, M.D.S. (Maria del Socorro)" userId="fc1b21da-2b1a-44fb-99e0-de7c9812baf4" providerId="ADAL" clId="{3315F2F1-6349-4E86-9AEB-F3AEA0CA243A}" dt="2026-06-16T08:45:16.289" v="6093" actId="1076"/>
          <ac:picMkLst>
            <pc:docMk/>
            <pc:sldMk cId="3191353551" sldId="2134804726"/>
            <ac:picMk id="14" creationId="{6A874A71-8BD6-3E4F-FE2D-24910DDF4C5C}"/>
          </ac:picMkLst>
        </pc:picChg>
        <pc:picChg chg="add mod">
          <ac:chgData name="Fonseca Cerda, M.D.S. (Maria del Socorro)" userId="fc1b21da-2b1a-44fb-99e0-de7c9812baf4" providerId="ADAL" clId="{3315F2F1-6349-4E86-9AEB-F3AEA0CA243A}" dt="2026-06-16T08:46:09.255" v="6122" actId="1037"/>
          <ac:picMkLst>
            <pc:docMk/>
            <pc:sldMk cId="3191353551" sldId="2134804726"/>
            <ac:picMk id="24" creationId="{35C3FE66-1719-EC6D-2BFF-BBD8C04082B9}"/>
          </ac:picMkLst>
        </pc:picChg>
        <pc:cxnChg chg="add mod">
          <ac:chgData name="Fonseca Cerda, M.D.S. (Maria del Socorro)" userId="fc1b21da-2b1a-44fb-99e0-de7c9812baf4" providerId="ADAL" clId="{3315F2F1-6349-4E86-9AEB-F3AEA0CA243A}" dt="2026-06-16T08:45:16.289" v="6093" actId="1076"/>
          <ac:cxnSpMkLst>
            <pc:docMk/>
            <pc:sldMk cId="3191353551" sldId="2134804726"/>
            <ac:cxnSpMk id="11" creationId="{A6958980-F869-6BCE-5AAE-3BE03F0B68F5}"/>
          </ac:cxnSpMkLst>
        </pc:cxnChg>
        <pc:cxnChg chg="add mod">
          <ac:chgData name="Fonseca Cerda, M.D.S. (Maria del Socorro)" userId="fc1b21da-2b1a-44fb-99e0-de7c9812baf4" providerId="ADAL" clId="{3315F2F1-6349-4E86-9AEB-F3AEA0CA243A}" dt="2026-06-16T08:45:16.289" v="6093" actId="1076"/>
          <ac:cxnSpMkLst>
            <pc:docMk/>
            <pc:sldMk cId="3191353551" sldId="2134804726"/>
            <ac:cxnSpMk id="12" creationId="{8E0C0832-93E5-1986-F5B0-8D98CEE2D0D1}"/>
          </ac:cxnSpMkLst>
        </pc:cxnChg>
        <pc:cxnChg chg="add mod">
          <ac:chgData name="Fonseca Cerda, M.D.S. (Maria del Socorro)" userId="fc1b21da-2b1a-44fb-99e0-de7c9812baf4" providerId="ADAL" clId="{3315F2F1-6349-4E86-9AEB-F3AEA0CA243A}" dt="2026-06-16T08:45:16.289" v="6093" actId="1076"/>
          <ac:cxnSpMkLst>
            <pc:docMk/>
            <pc:sldMk cId="3191353551" sldId="2134804726"/>
            <ac:cxnSpMk id="13" creationId="{083CB56F-6BCA-7674-AA8F-0792ED809684}"/>
          </ac:cxnSpMkLst>
        </pc:cxnChg>
        <pc:cxnChg chg="add mod">
          <ac:chgData name="Fonseca Cerda, M.D.S. (Maria del Socorro)" userId="fc1b21da-2b1a-44fb-99e0-de7c9812baf4" providerId="ADAL" clId="{3315F2F1-6349-4E86-9AEB-F3AEA0CA243A}" dt="2026-06-16T08:46:09.255" v="6122" actId="1037"/>
          <ac:cxnSpMkLst>
            <pc:docMk/>
            <pc:sldMk cId="3191353551" sldId="2134804726"/>
            <ac:cxnSpMk id="21" creationId="{182E9225-3DA1-6F1E-2AC0-B530A5EA370F}"/>
          </ac:cxnSpMkLst>
        </pc:cxnChg>
        <pc:cxnChg chg="add mod">
          <ac:chgData name="Fonseca Cerda, M.D.S. (Maria del Socorro)" userId="fc1b21da-2b1a-44fb-99e0-de7c9812baf4" providerId="ADAL" clId="{3315F2F1-6349-4E86-9AEB-F3AEA0CA243A}" dt="2026-06-16T08:46:09.255" v="6122" actId="1037"/>
          <ac:cxnSpMkLst>
            <pc:docMk/>
            <pc:sldMk cId="3191353551" sldId="2134804726"/>
            <ac:cxnSpMk id="22" creationId="{D7227823-8670-C691-7FCF-DAF86F445F27}"/>
          </ac:cxnSpMkLst>
        </pc:cxnChg>
        <pc:cxnChg chg="add mod">
          <ac:chgData name="Fonseca Cerda, M.D.S. (Maria del Socorro)" userId="fc1b21da-2b1a-44fb-99e0-de7c9812baf4" providerId="ADAL" clId="{3315F2F1-6349-4E86-9AEB-F3AEA0CA243A}" dt="2026-06-16T08:46:09.255" v="6122" actId="1037"/>
          <ac:cxnSpMkLst>
            <pc:docMk/>
            <pc:sldMk cId="3191353551" sldId="2134804726"/>
            <ac:cxnSpMk id="23" creationId="{7F0A1AB0-588B-1014-A215-D5FA22E9B84C}"/>
          </ac:cxnSpMkLst>
        </pc:cxnChg>
      </pc:sldChg>
      <pc:sldChg chg="addSp delSp modSp add del mod modTransition delAnim modAnim modNotesTx">
        <pc:chgData name="Fonseca Cerda, M.D.S. (Maria del Socorro)" userId="fc1b21da-2b1a-44fb-99e0-de7c9812baf4" providerId="ADAL" clId="{3315F2F1-6349-4E86-9AEB-F3AEA0CA243A}" dt="2026-06-16T13:14:31.209" v="6188" actId="2696"/>
        <pc:sldMkLst>
          <pc:docMk/>
          <pc:sldMk cId="337845558" sldId="2134804729"/>
        </pc:sldMkLst>
        <pc:spChg chg="add mod">
          <ac:chgData name="Fonseca Cerda, M.D.S. (Maria del Socorro)" userId="fc1b21da-2b1a-44fb-99e0-de7c9812baf4" providerId="ADAL" clId="{3315F2F1-6349-4E86-9AEB-F3AEA0CA243A}" dt="2026-06-16T08:21:31.486" v="5769" actId="20577"/>
          <ac:spMkLst>
            <pc:docMk/>
            <pc:sldMk cId="337845558" sldId="2134804729"/>
            <ac:spMk id="4" creationId="{DE0F3D31-9562-3909-C2A6-D744C657463C}"/>
          </ac:spMkLst>
        </pc:spChg>
      </pc:sldChg>
      <pc:sldChg chg="add modTransition">
        <pc:chgData name="Fonseca Cerda, M.D.S. (Maria del Socorro)" userId="fc1b21da-2b1a-44fb-99e0-de7c9812baf4" providerId="ADAL" clId="{3315F2F1-6349-4E86-9AEB-F3AEA0CA243A}" dt="2026-06-16T13:46:31.806" v="6384"/>
        <pc:sldMkLst>
          <pc:docMk/>
          <pc:sldMk cId="4134610953" sldId="2134804729"/>
        </pc:sldMkLst>
      </pc:sldChg>
      <pc:sldChg chg="addSp delSp modSp add del mod modTransition delAnim modAnim modNotesTx">
        <pc:chgData name="Fonseca Cerda, M.D.S. (Maria del Socorro)" userId="fc1b21da-2b1a-44fb-99e0-de7c9812baf4" providerId="ADAL" clId="{3315F2F1-6349-4E86-9AEB-F3AEA0CA243A}" dt="2026-06-16T13:14:31.209" v="6188" actId="2696"/>
        <pc:sldMkLst>
          <pc:docMk/>
          <pc:sldMk cId="4019830131" sldId="2134804731"/>
        </pc:sldMkLst>
      </pc:sldChg>
      <pc:sldChg chg="add modTransition modAnim modNotesTx">
        <pc:chgData name="Fonseca Cerda, M.D.S. (Maria del Socorro)" userId="fc1b21da-2b1a-44fb-99e0-de7c9812baf4" providerId="ADAL" clId="{3315F2F1-6349-4E86-9AEB-F3AEA0CA243A}" dt="2026-06-17T07:02:16.596" v="10196" actId="313"/>
        <pc:sldMkLst>
          <pc:docMk/>
          <pc:sldMk cId="4180068124" sldId="2134804731"/>
        </pc:sldMkLst>
      </pc:sldChg>
      <pc:sldChg chg="add modTransition modNotesTx">
        <pc:chgData name="Fonseca Cerda, M.D.S. (Maria del Socorro)" userId="fc1b21da-2b1a-44fb-99e0-de7c9812baf4" providerId="ADAL" clId="{3315F2F1-6349-4E86-9AEB-F3AEA0CA243A}" dt="2026-06-17T07:02:11.876" v="10195" actId="790"/>
        <pc:sldMkLst>
          <pc:docMk/>
          <pc:sldMk cId="2977153111" sldId="2134804732"/>
        </pc:sldMkLst>
      </pc:sldChg>
      <pc:sldChg chg="addSp modSp add del mod modAnim modNotesTx">
        <pc:chgData name="Fonseca Cerda, M.D.S. (Maria del Socorro)" userId="fc1b21da-2b1a-44fb-99e0-de7c9812baf4" providerId="ADAL" clId="{3315F2F1-6349-4E86-9AEB-F3AEA0CA243A}" dt="2026-06-16T13:14:31.209" v="6188" actId="2696"/>
        <pc:sldMkLst>
          <pc:docMk/>
          <pc:sldMk cId="4294123992" sldId="2134804732"/>
        </pc:sldMkLst>
        <pc:cxnChg chg="add mod">
          <ac:chgData name="Fonseca Cerda, M.D.S. (Maria del Socorro)" userId="fc1b21da-2b1a-44fb-99e0-de7c9812baf4" providerId="ADAL" clId="{3315F2F1-6349-4E86-9AEB-F3AEA0CA243A}" dt="2026-06-16T08:22:09.401" v="5777" actId="1037"/>
          <ac:cxnSpMkLst>
            <pc:docMk/>
            <pc:sldMk cId="4294123992" sldId="2134804732"/>
            <ac:cxnSpMk id="3" creationId="{0F780C79-2A5C-FC31-04C6-4E462712A6FF}"/>
          </ac:cxnSpMkLst>
        </pc:cxnChg>
        <pc:cxnChg chg="add mod">
          <ac:chgData name="Fonseca Cerda, M.D.S. (Maria del Socorro)" userId="fc1b21da-2b1a-44fb-99e0-de7c9812baf4" providerId="ADAL" clId="{3315F2F1-6349-4E86-9AEB-F3AEA0CA243A}" dt="2026-06-16T08:22:23.705" v="5789" actId="1037"/>
          <ac:cxnSpMkLst>
            <pc:docMk/>
            <pc:sldMk cId="4294123992" sldId="2134804732"/>
            <ac:cxnSpMk id="4" creationId="{1283610B-8A9B-C691-3283-85322E6BCC9B}"/>
          </ac:cxnSpMkLst>
        </pc:cxnChg>
      </pc:sldChg>
      <pc:sldChg chg="add modTransition modNotesTx">
        <pc:chgData name="Fonseca Cerda, M.D.S. (Maria del Socorro)" userId="fc1b21da-2b1a-44fb-99e0-de7c9812baf4" providerId="ADAL" clId="{3315F2F1-6349-4E86-9AEB-F3AEA0CA243A}" dt="2026-06-17T07:02:30.436" v="10198" actId="313"/>
        <pc:sldMkLst>
          <pc:docMk/>
          <pc:sldMk cId="1124659170" sldId="2134804733"/>
        </pc:sldMkLst>
      </pc:sldChg>
      <pc:sldChg chg="addSp delSp modSp add del mod modTransition modAnim modNotesTx">
        <pc:chgData name="Fonseca Cerda, M.D.S. (Maria del Socorro)" userId="fc1b21da-2b1a-44fb-99e0-de7c9812baf4" providerId="ADAL" clId="{3315F2F1-6349-4E86-9AEB-F3AEA0CA243A}" dt="2026-06-16T13:14:31.209" v="6188" actId="2696"/>
        <pc:sldMkLst>
          <pc:docMk/>
          <pc:sldMk cId="2511372820" sldId="2134804733"/>
        </pc:sldMkLst>
        <pc:spChg chg="mod">
          <ac:chgData name="Fonseca Cerda, M.D.S. (Maria del Socorro)" userId="fc1b21da-2b1a-44fb-99e0-de7c9812baf4" providerId="ADAL" clId="{3315F2F1-6349-4E86-9AEB-F3AEA0CA243A}" dt="2026-06-16T08:21:43.597" v="5770"/>
          <ac:spMkLst>
            <pc:docMk/>
            <pc:sldMk cId="2511372820" sldId="2134804733"/>
            <ac:spMk id="4" creationId="{8B4CCE6C-0687-D72F-4FC0-A8281FD11B1F}"/>
          </ac:spMkLst>
        </pc:spChg>
      </pc:sldChg>
      <pc:sldChg chg="addSp delSp modSp add del mod modTransition addAnim delAnim modAnim">
        <pc:chgData name="Fonseca Cerda, M.D.S. (Maria del Socorro)" userId="fc1b21da-2b1a-44fb-99e0-de7c9812baf4" providerId="ADAL" clId="{3315F2F1-6349-4E86-9AEB-F3AEA0CA243A}" dt="2026-06-16T08:41:56.226" v="6000" actId="47"/>
        <pc:sldMkLst>
          <pc:docMk/>
          <pc:sldMk cId="456189042" sldId="2134804734"/>
        </pc:sldMkLst>
      </pc:sldChg>
      <pc:sldChg chg="addSp delSp modSp add mod ord modTransition delAnim modAnim modNotesTx">
        <pc:chgData name="Fonseca Cerda, M.D.S. (Maria del Socorro)" userId="fc1b21da-2b1a-44fb-99e0-de7c9812baf4" providerId="ADAL" clId="{3315F2F1-6349-4E86-9AEB-F3AEA0CA243A}" dt="2026-06-17T07:02:53.722" v="10200" actId="313"/>
        <pc:sldMkLst>
          <pc:docMk/>
          <pc:sldMk cId="1438655433" sldId="2134804735"/>
        </pc:sldMkLst>
        <pc:spChg chg="add mod">
          <ac:chgData name="Fonseca Cerda, M.D.S. (Maria del Socorro)" userId="fc1b21da-2b1a-44fb-99e0-de7c9812baf4" providerId="ADAL" clId="{3315F2F1-6349-4E86-9AEB-F3AEA0CA243A}" dt="2026-06-12T11:43:47.418" v="2683" actId="14100"/>
          <ac:spMkLst>
            <pc:docMk/>
            <pc:sldMk cId="1438655433" sldId="2134804735"/>
            <ac:spMk id="2" creationId="{6AF1A671-6802-EC6C-A93C-2B08BE6B43D7}"/>
          </ac:spMkLst>
        </pc:spChg>
        <pc:spChg chg="mod ord">
          <ac:chgData name="Fonseca Cerda, M.D.S. (Maria del Socorro)" userId="fc1b21da-2b1a-44fb-99e0-de7c9812baf4" providerId="ADAL" clId="{3315F2F1-6349-4E86-9AEB-F3AEA0CA243A}" dt="2026-06-16T13:41:51.118" v="6367" actId="1076"/>
          <ac:spMkLst>
            <pc:docMk/>
            <pc:sldMk cId="1438655433" sldId="2134804735"/>
            <ac:spMk id="41" creationId="{8871B419-489E-9BB8-0A66-6DB9E1E1F1EE}"/>
          </ac:spMkLst>
        </pc:spChg>
        <pc:spChg chg="ord">
          <ac:chgData name="Fonseca Cerda, M.D.S. (Maria del Socorro)" userId="fc1b21da-2b1a-44fb-99e0-de7c9812baf4" providerId="ADAL" clId="{3315F2F1-6349-4E86-9AEB-F3AEA0CA243A}" dt="2026-06-12T11:43:43.318" v="2682" actId="166"/>
          <ac:spMkLst>
            <pc:docMk/>
            <pc:sldMk cId="1438655433" sldId="2134804735"/>
            <ac:spMk id="42" creationId="{60BFD84F-C0DB-9748-6302-DC306996EF5B}"/>
          </ac:spMkLst>
        </pc:spChg>
        <pc:grpChg chg="mod ord">
          <ac:chgData name="Fonseca Cerda, M.D.S. (Maria del Socorro)" userId="fc1b21da-2b1a-44fb-99e0-de7c9812baf4" providerId="ADAL" clId="{3315F2F1-6349-4E86-9AEB-F3AEA0CA243A}" dt="2026-06-16T13:41:57.543" v="6372" actId="1038"/>
          <ac:grpSpMkLst>
            <pc:docMk/>
            <pc:sldMk cId="1438655433" sldId="2134804735"/>
            <ac:grpSpMk id="36" creationId="{B8DB6D0E-0B79-B8AB-7CA6-EF29DF6DB434}"/>
          </ac:grpSpMkLst>
        </pc:grpChg>
        <pc:picChg chg="add del mod">
          <ac:chgData name="Fonseca Cerda, M.D.S. (Maria del Socorro)" userId="fc1b21da-2b1a-44fb-99e0-de7c9812baf4" providerId="ADAL" clId="{3315F2F1-6349-4E86-9AEB-F3AEA0CA243A}" dt="2026-06-16T13:41:45.079" v="6364" actId="478"/>
          <ac:picMkLst>
            <pc:docMk/>
            <pc:sldMk cId="1438655433" sldId="2134804735"/>
            <ac:picMk id="3" creationId="{D563DC7B-98B6-5C36-4481-0480D146D2AA}"/>
          </ac:picMkLst>
        </pc:picChg>
        <pc:picChg chg="add del mod">
          <ac:chgData name="Fonseca Cerda, M.D.S. (Maria del Socorro)" userId="fc1b21da-2b1a-44fb-99e0-de7c9812baf4" providerId="ADAL" clId="{3315F2F1-6349-4E86-9AEB-F3AEA0CA243A}" dt="2026-06-16T13:41:47.862" v="6366" actId="478"/>
          <ac:picMkLst>
            <pc:docMk/>
            <pc:sldMk cId="1438655433" sldId="2134804735"/>
            <ac:picMk id="6" creationId="{C60BA76F-D11D-5123-51EF-D05D2269C7A3}"/>
          </ac:picMkLst>
        </pc:picChg>
        <pc:picChg chg="add del mod">
          <ac:chgData name="Fonseca Cerda, M.D.S. (Maria del Socorro)" userId="fc1b21da-2b1a-44fb-99e0-de7c9812baf4" providerId="ADAL" clId="{3315F2F1-6349-4E86-9AEB-F3AEA0CA243A}" dt="2026-06-16T13:41:46.617" v="6365" actId="478"/>
          <ac:picMkLst>
            <pc:docMk/>
            <pc:sldMk cId="1438655433" sldId="2134804735"/>
            <ac:picMk id="7" creationId="{470A874C-557B-24AA-7388-A7B1F294EAC6}"/>
          </ac:picMkLst>
        </pc:picChg>
        <pc:picChg chg="add del mod">
          <ac:chgData name="Fonseca Cerda, M.D.S. (Maria del Socorro)" userId="fc1b21da-2b1a-44fb-99e0-de7c9812baf4" providerId="ADAL" clId="{3315F2F1-6349-4E86-9AEB-F3AEA0CA243A}" dt="2026-06-16T08:39:07.481" v="5934" actId="478"/>
          <ac:picMkLst>
            <pc:docMk/>
            <pc:sldMk cId="1438655433" sldId="2134804735"/>
            <ac:picMk id="10" creationId="{BE75C597-CBE1-88BE-EBD3-51D681309A46}"/>
          </ac:picMkLst>
        </pc:picChg>
        <pc:picChg chg="add del mod">
          <ac:chgData name="Fonseca Cerda, M.D.S. (Maria del Socorro)" userId="fc1b21da-2b1a-44fb-99e0-de7c9812baf4" providerId="ADAL" clId="{3315F2F1-6349-4E86-9AEB-F3AEA0CA243A}" dt="2026-06-16T08:39:10.550" v="5936" actId="478"/>
          <ac:picMkLst>
            <pc:docMk/>
            <pc:sldMk cId="1438655433" sldId="2134804735"/>
            <ac:picMk id="11" creationId="{C828CFB4-2F6B-941C-A464-9B62E6368B3A}"/>
          </ac:picMkLst>
        </pc:picChg>
        <pc:picChg chg="add del mod">
          <ac:chgData name="Fonseca Cerda, M.D.S. (Maria del Socorro)" userId="fc1b21da-2b1a-44fb-99e0-de7c9812baf4" providerId="ADAL" clId="{3315F2F1-6349-4E86-9AEB-F3AEA0CA243A}" dt="2026-06-16T08:39:09.194" v="5935" actId="478"/>
          <ac:picMkLst>
            <pc:docMk/>
            <pc:sldMk cId="1438655433" sldId="2134804735"/>
            <ac:picMk id="12" creationId="{C37472E2-DF5D-2179-562F-39CA40963B34}"/>
          </ac:picMkLst>
        </pc:picChg>
        <pc:picChg chg="add mod ord">
          <ac:chgData name="Fonseca Cerda, M.D.S. (Maria del Socorro)" userId="fc1b21da-2b1a-44fb-99e0-de7c9812baf4" providerId="ADAL" clId="{3315F2F1-6349-4E86-9AEB-F3AEA0CA243A}" dt="2026-06-16T08:38:59.483" v="5933" actId="167"/>
          <ac:picMkLst>
            <pc:docMk/>
            <pc:sldMk cId="1438655433" sldId="2134804735"/>
            <ac:picMk id="13" creationId="{CC99237A-66CC-8596-B6B1-7D3333A3C7AF}"/>
          </ac:picMkLst>
        </pc:picChg>
        <pc:picChg chg="add mod">
          <ac:chgData name="Fonseca Cerda, M.D.S. (Maria del Socorro)" userId="fc1b21da-2b1a-44fb-99e0-de7c9812baf4" providerId="ADAL" clId="{3315F2F1-6349-4E86-9AEB-F3AEA0CA243A}" dt="2026-06-16T13:41:42.351" v="6363"/>
          <ac:picMkLst>
            <pc:docMk/>
            <pc:sldMk cId="1438655433" sldId="2134804735"/>
            <ac:picMk id="15" creationId="{2D19CE2D-7D67-B9E1-9B85-9839ACBEDA30}"/>
          </ac:picMkLst>
        </pc:picChg>
        <pc:picChg chg="add mod">
          <ac:chgData name="Fonseca Cerda, M.D.S. (Maria del Socorro)" userId="fc1b21da-2b1a-44fb-99e0-de7c9812baf4" providerId="ADAL" clId="{3315F2F1-6349-4E86-9AEB-F3AEA0CA243A}" dt="2026-06-16T13:41:42.351" v="6363"/>
          <ac:picMkLst>
            <pc:docMk/>
            <pc:sldMk cId="1438655433" sldId="2134804735"/>
            <ac:picMk id="16" creationId="{1FFC4CF3-89FD-09E1-CE36-313E9F01B7E5}"/>
          </ac:picMkLst>
        </pc:picChg>
        <pc:picChg chg="add mod">
          <ac:chgData name="Fonseca Cerda, M.D.S. (Maria del Socorro)" userId="fc1b21da-2b1a-44fb-99e0-de7c9812baf4" providerId="ADAL" clId="{3315F2F1-6349-4E86-9AEB-F3AEA0CA243A}" dt="2026-06-16T13:41:42.351" v="6363"/>
          <ac:picMkLst>
            <pc:docMk/>
            <pc:sldMk cId="1438655433" sldId="2134804735"/>
            <ac:picMk id="17" creationId="{4073D3F6-644E-C906-ADC2-199AAA88404B}"/>
          </ac:picMkLst>
        </pc:picChg>
        <pc:cxnChg chg="add mod">
          <ac:chgData name="Fonseca Cerda, M.D.S. (Maria del Socorro)" userId="fc1b21da-2b1a-44fb-99e0-de7c9812baf4" providerId="ADAL" clId="{3315F2F1-6349-4E86-9AEB-F3AEA0CA243A}" dt="2026-06-16T08:38:48.735" v="5932"/>
          <ac:cxnSpMkLst>
            <pc:docMk/>
            <pc:sldMk cId="1438655433" sldId="2134804735"/>
            <ac:cxnSpMk id="8" creationId="{704516A6-8D8D-F1D0-376D-B14E20FD5B83}"/>
          </ac:cxnSpMkLst>
        </pc:cxnChg>
        <pc:cxnChg chg="add mod ord">
          <ac:chgData name="Fonseca Cerda, M.D.S. (Maria del Socorro)" userId="fc1b21da-2b1a-44fb-99e0-de7c9812baf4" providerId="ADAL" clId="{3315F2F1-6349-4E86-9AEB-F3AEA0CA243A}" dt="2026-06-16T08:38:59.483" v="5933" actId="167"/>
          <ac:cxnSpMkLst>
            <pc:docMk/>
            <pc:sldMk cId="1438655433" sldId="2134804735"/>
            <ac:cxnSpMk id="14" creationId="{3BAE2932-5BD9-201B-B440-EC4E25BEA052}"/>
          </ac:cxnSpMkLst>
        </pc:cxnChg>
      </pc:sldChg>
      <pc:sldChg chg="addSp modSp add del mod ord modAnim">
        <pc:chgData name="Fonseca Cerda, M.D.S. (Maria del Socorro)" userId="fc1b21da-2b1a-44fb-99e0-de7c9812baf4" providerId="ADAL" clId="{3315F2F1-6349-4E86-9AEB-F3AEA0CA243A}" dt="2026-06-16T08:37:19.478" v="5923" actId="47"/>
        <pc:sldMkLst>
          <pc:docMk/>
          <pc:sldMk cId="1611257875" sldId="2134804736"/>
        </pc:sldMkLst>
      </pc:sldChg>
      <pc:sldChg chg="add modTransition modNotesTx">
        <pc:chgData name="Fonseca Cerda, M.D.S. (Maria del Socorro)" userId="fc1b21da-2b1a-44fb-99e0-de7c9812baf4" providerId="ADAL" clId="{3315F2F1-6349-4E86-9AEB-F3AEA0CA243A}" dt="2026-06-17T07:03:05.877" v="10201" actId="790"/>
        <pc:sldMkLst>
          <pc:docMk/>
          <pc:sldMk cId="456503562" sldId="2134804737"/>
        </pc:sldMkLst>
      </pc:sldChg>
      <pc:sldChg chg="addSp delSp modSp add del mod ord modTransition modAnim modNotesTx">
        <pc:chgData name="Fonseca Cerda, M.D.S. (Maria del Socorro)" userId="fc1b21da-2b1a-44fb-99e0-de7c9812baf4" providerId="ADAL" clId="{3315F2F1-6349-4E86-9AEB-F3AEA0CA243A}" dt="2026-06-16T13:15:23.681" v="6193" actId="2696"/>
        <pc:sldMkLst>
          <pc:docMk/>
          <pc:sldMk cId="1618966243" sldId="2134804737"/>
        </pc:sldMkLst>
      </pc:sldChg>
      <pc:sldChg chg="addSp delSp modSp add del mod ord modAnim modNotesTx">
        <pc:chgData name="Fonseca Cerda, M.D.S. (Maria del Socorro)" userId="fc1b21da-2b1a-44fb-99e0-de7c9812baf4" providerId="ADAL" clId="{3315F2F1-6349-4E86-9AEB-F3AEA0CA243A}" dt="2026-06-16T13:15:23.681" v="6193" actId="2696"/>
        <pc:sldMkLst>
          <pc:docMk/>
          <pc:sldMk cId="582317873" sldId="2134804739"/>
        </pc:sldMkLst>
      </pc:sldChg>
      <pc:sldChg chg="addSp delSp modSp add mod modTransition addAnim delAnim modAnim modNotesTx">
        <pc:chgData name="Fonseca Cerda, M.D.S. (Maria del Socorro)" userId="fc1b21da-2b1a-44fb-99e0-de7c9812baf4" providerId="ADAL" clId="{3315F2F1-6349-4E86-9AEB-F3AEA0CA243A}" dt="2026-06-17T07:03:14.157" v="10202" actId="790"/>
        <pc:sldMkLst>
          <pc:docMk/>
          <pc:sldMk cId="835484268" sldId="2134804739"/>
        </pc:sldMkLst>
        <pc:picChg chg="del">
          <ac:chgData name="Fonseca Cerda, M.D.S. (Maria del Socorro)" userId="fc1b21da-2b1a-44fb-99e0-de7c9812baf4" providerId="ADAL" clId="{3315F2F1-6349-4E86-9AEB-F3AEA0CA243A}" dt="2026-06-16T13:24:35.202" v="6203" actId="478"/>
          <ac:picMkLst>
            <pc:docMk/>
            <pc:sldMk cId="835484268" sldId="2134804739"/>
            <ac:picMk id="2" creationId="{F15D50B9-1F65-E302-94DE-24205846CA3E}"/>
          </ac:picMkLst>
        </pc:picChg>
        <pc:picChg chg="add mod">
          <ac:chgData name="Fonseca Cerda, M.D.S. (Maria del Socorro)" userId="fc1b21da-2b1a-44fb-99e0-de7c9812baf4" providerId="ADAL" clId="{3315F2F1-6349-4E86-9AEB-F3AEA0CA243A}" dt="2026-06-16T13:24:42.122" v="6205" actId="14100"/>
          <ac:picMkLst>
            <pc:docMk/>
            <pc:sldMk cId="835484268" sldId="2134804739"/>
            <ac:picMk id="6" creationId="{3FD7223F-8B8B-40ED-A5E2-0253C4161B98}"/>
          </ac:picMkLst>
        </pc:picChg>
        <pc:picChg chg="add del mod">
          <ac:chgData name="Fonseca Cerda, M.D.S. (Maria del Socorro)" userId="fc1b21da-2b1a-44fb-99e0-de7c9812baf4" providerId="ADAL" clId="{3315F2F1-6349-4E86-9AEB-F3AEA0CA243A}" dt="2026-06-16T13:26:34.820" v="6212" actId="478"/>
          <ac:picMkLst>
            <pc:docMk/>
            <pc:sldMk cId="835484268" sldId="2134804739"/>
            <ac:picMk id="7" creationId="{B1115B96-7147-70C7-8B17-88E34D1CDB95}"/>
          </ac:picMkLst>
        </pc:picChg>
      </pc:sldChg>
      <pc:sldChg chg="addSp delSp modSp add del mod modTransition addAnim delAnim modAnim">
        <pc:chgData name="Fonseca Cerda, M.D.S. (Maria del Socorro)" userId="fc1b21da-2b1a-44fb-99e0-de7c9812baf4" providerId="ADAL" clId="{3315F2F1-6349-4E86-9AEB-F3AEA0CA243A}" dt="2026-06-16T08:41:57.123" v="6001" actId="47"/>
        <pc:sldMkLst>
          <pc:docMk/>
          <pc:sldMk cId="1356319553" sldId="2134804740"/>
        </pc:sldMkLst>
      </pc:sldChg>
      <pc:sldChg chg="addSp modSp add mod ord modTransition modAnim modNotesTx">
        <pc:chgData name="Fonseca Cerda, M.D.S. (Maria del Socorro)" userId="fc1b21da-2b1a-44fb-99e0-de7c9812baf4" providerId="ADAL" clId="{3315F2F1-6349-4E86-9AEB-F3AEA0CA243A}" dt="2026-06-17T07:03:37.872" v="10205" actId="313"/>
        <pc:sldMkLst>
          <pc:docMk/>
          <pc:sldMk cId="1599200215" sldId="2134804741"/>
        </pc:sldMkLst>
        <pc:spChg chg="add mod">
          <ac:chgData name="Fonseca Cerda, M.D.S. (Maria del Socorro)" userId="fc1b21da-2b1a-44fb-99e0-de7c9812baf4" providerId="ADAL" clId="{3315F2F1-6349-4E86-9AEB-F3AEA0CA243A}" dt="2026-06-16T13:34:07.562" v="6333" actId="1036"/>
          <ac:spMkLst>
            <pc:docMk/>
            <pc:sldMk cId="1599200215" sldId="2134804741"/>
            <ac:spMk id="8" creationId="{45975DEE-6076-E4B1-64DF-DBED1DAD79A4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4:15.953" v="6088" actId="1035"/>
          <ac:spMkLst>
            <pc:docMk/>
            <pc:sldMk cId="1599200215" sldId="2134804741"/>
            <ac:spMk id="11" creationId="{26454C20-9B54-3470-9145-6751DB66C49A}"/>
          </ac:spMkLst>
        </pc:spChg>
        <pc:spChg chg="add mod">
          <ac:chgData name="Fonseca Cerda, M.D.S. (Maria del Socorro)" userId="fc1b21da-2b1a-44fb-99e0-de7c9812baf4" providerId="ADAL" clId="{3315F2F1-6349-4E86-9AEB-F3AEA0CA243A}" dt="2026-06-12T12:25:04.082" v="3231" actId="164"/>
          <ac:spMkLst>
            <pc:docMk/>
            <pc:sldMk cId="1599200215" sldId="2134804741"/>
            <ac:spMk id="13" creationId="{34D4A2CF-51DB-703F-537A-5D9F9055294E}"/>
          </ac:spMkLst>
        </pc:spChg>
        <pc:grpChg chg="add mod">
          <ac:chgData name="Fonseca Cerda, M.D.S. (Maria del Socorro)" userId="fc1b21da-2b1a-44fb-99e0-de7c9812baf4" providerId="ADAL" clId="{3315F2F1-6349-4E86-9AEB-F3AEA0CA243A}" dt="2026-06-16T08:44:15.953" v="6088" actId="1035"/>
          <ac:grpSpMkLst>
            <pc:docMk/>
            <pc:sldMk cId="1599200215" sldId="2134804741"/>
            <ac:grpSpMk id="14" creationId="{A3990CEA-DD98-8590-D96E-729ABB6E5406}"/>
          </ac:grpSpMkLst>
        </pc:grpChg>
        <pc:picChg chg="mod">
          <ac:chgData name="Fonseca Cerda, M.D.S. (Maria del Socorro)" userId="fc1b21da-2b1a-44fb-99e0-de7c9812baf4" providerId="ADAL" clId="{3315F2F1-6349-4E86-9AEB-F3AEA0CA243A}" dt="2026-06-16T13:34:28.594" v="6353" actId="1037"/>
          <ac:picMkLst>
            <pc:docMk/>
            <pc:sldMk cId="1599200215" sldId="2134804741"/>
            <ac:picMk id="15" creationId="{727EF147-8A6C-3008-E300-EA1F1D9D176C}"/>
          </ac:picMkLst>
        </pc:picChg>
        <pc:picChg chg="mod">
          <ac:chgData name="Fonseca Cerda, M.D.S. (Maria del Socorro)" userId="fc1b21da-2b1a-44fb-99e0-de7c9812baf4" providerId="ADAL" clId="{3315F2F1-6349-4E86-9AEB-F3AEA0CA243A}" dt="2026-06-12T12:25:04.082" v="3231" actId="164"/>
          <ac:picMkLst>
            <pc:docMk/>
            <pc:sldMk cId="1599200215" sldId="2134804741"/>
            <ac:picMk id="17" creationId="{98FC2A5E-B9D4-E2DB-563E-8C6E92637B7C}"/>
          </ac:picMkLst>
        </pc:picChg>
      </pc:sldChg>
      <pc:sldChg chg="modSp add del mod modAnim">
        <pc:chgData name="Fonseca Cerda, M.D.S. (Maria del Socorro)" userId="fc1b21da-2b1a-44fb-99e0-de7c9812baf4" providerId="ADAL" clId="{3315F2F1-6349-4E86-9AEB-F3AEA0CA243A}" dt="2026-06-16T08:44:28.935" v="6090" actId="47"/>
        <pc:sldMkLst>
          <pc:docMk/>
          <pc:sldMk cId="3465869816" sldId="2134804742"/>
        </pc:sldMkLst>
      </pc:sldChg>
      <pc:sldChg chg="addSp delSp modSp add mod ord modTransition modAnim modNotesTx">
        <pc:chgData name="Fonseca Cerda, M.D.S. (Maria del Socorro)" userId="fc1b21da-2b1a-44fb-99e0-de7c9812baf4" providerId="ADAL" clId="{3315F2F1-6349-4E86-9AEB-F3AEA0CA243A}" dt="2026-06-16T17:06:16.448" v="8997" actId="20577"/>
        <pc:sldMkLst>
          <pc:docMk/>
          <pc:sldMk cId="4236744799" sldId="2134804744"/>
        </pc:sldMkLst>
        <pc:spChg chg="mod">
          <ac:chgData name="Fonseca Cerda, M.D.S. (Maria del Socorro)" userId="fc1b21da-2b1a-44fb-99e0-de7c9812baf4" providerId="ADAL" clId="{3315F2F1-6349-4E86-9AEB-F3AEA0CA243A}" dt="2026-06-12T12:33:15.863" v="3328" actId="20577"/>
          <ac:spMkLst>
            <pc:docMk/>
            <pc:sldMk cId="4236744799" sldId="2134804744"/>
            <ac:spMk id="5" creationId="{225DECAE-4846-A55D-EF77-70D42604AFA2}"/>
          </ac:spMkLst>
        </pc:spChg>
        <pc:spChg chg="add mod">
          <ac:chgData name="Fonseca Cerda, M.D.S. (Maria del Socorro)" userId="fc1b21da-2b1a-44fb-99e0-de7c9812baf4" providerId="ADAL" clId="{3315F2F1-6349-4E86-9AEB-F3AEA0CA243A}" dt="2026-06-12T12:36:07.550" v="3453" actId="14100"/>
          <ac:spMkLst>
            <pc:docMk/>
            <pc:sldMk cId="4236744799" sldId="2134804744"/>
            <ac:spMk id="7" creationId="{7111FAF9-A210-3B6F-FF10-787C2B92DB89}"/>
          </ac:spMkLst>
        </pc:spChg>
        <pc:spChg chg="add mod">
          <ac:chgData name="Fonseca Cerda, M.D.S. (Maria del Socorro)" userId="fc1b21da-2b1a-44fb-99e0-de7c9812baf4" providerId="ADAL" clId="{3315F2F1-6349-4E86-9AEB-F3AEA0CA243A}" dt="2026-06-12T12:36:16.574" v="3456" actId="1037"/>
          <ac:spMkLst>
            <pc:docMk/>
            <pc:sldMk cId="4236744799" sldId="2134804744"/>
            <ac:spMk id="8" creationId="{60B98F65-9853-0222-B2D9-8A8DFC64B581}"/>
          </ac:spMkLst>
        </pc:spChg>
        <pc:spChg chg="add mod">
          <ac:chgData name="Fonseca Cerda, M.D.S. (Maria del Socorro)" userId="fc1b21da-2b1a-44fb-99e0-de7c9812baf4" providerId="ADAL" clId="{3315F2F1-6349-4E86-9AEB-F3AEA0CA243A}" dt="2026-06-12T12:36:07.550" v="3453" actId="14100"/>
          <ac:spMkLst>
            <pc:docMk/>
            <pc:sldMk cId="4236744799" sldId="2134804744"/>
            <ac:spMk id="9" creationId="{1BAE9D4F-006D-166B-F3AF-F04B658A281F}"/>
          </ac:spMkLst>
        </pc:spChg>
        <pc:spChg chg="add mod">
          <ac:chgData name="Fonseca Cerda, M.D.S. (Maria del Socorro)" userId="fc1b21da-2b1a-44fb-99e0-de7c9812baf4" providerId="ADAL" clId="{3315F2F1-6349-4E86-9AEB-F3AEA0CA243A}" dt="2026-06-12T12:36:07.550" v="3453" actId="14100"/>
          <ac:spMkLst>
            <pc:docMk/>
            <pc:sldMk cId="4236744799" sldId="2134804744"/>
            <ac:spMk id="12" creationId="{5FCD60D6-B1E3-13CB-34FD-B5FD5C4332F7}"/>
          </ac:spMkLst>
        </pc:spChg>
        <pc:spChg chg="add mod">
          <ac:chgData name="Fonseca Cerda, M.D.S. (Maria del Socorro)" userId="fc1b21da-2b1a-44fb-99e0-de7c9812baf4" providerId="ADAL" clId="{3315F2F1-6349-4E86-9AEB-F3AEA0CA243A}" dt="2026-06-12T12:36:11.628" v="3454" actId="14100"/>
          <ac:spMkLst>
            <pc:docMk/>
            <pc:sldMk cId="4236744799" sldId="2134804744"/>
            <ac:spMk id="13" creationId="{70EBE538-870B-93EA-75B8-DAF7E1261488}"/>
          </ac:spMkLst>
        </pc:spChg>
        <pc:picChg chg="add mod">
          <ac:chgData name="Fonseca Cerda, M.D.S. (Maria del Socorro)" userId="fc1b21da-2b1a-44fb-99e0-de7c9812baf4" providerId="ADAL" clId="{3315F2F1-6349-4E86-9AEB-F3AEA0CA243A}" dt="2026-06-12T12:35:58.743" v="3451" actId="1037"/>
          <ac:picMkLst>
            <pc:docMk/>
            <pc:sldMk cId="4236744799" sldId="2134804744"/>
            <ac:picMk id="15" creationId="{4166F2D8-AA9D-C975-1498-386DDCA77DC3}"/>
          </ac:picMkLst>
        </pc:picChg>
        <pc:cxnChg chg="add mod">
          <ac:chgData name="Fonseca Cerda, M.D.S. (Maria del Socorro)" userId="fc1b21da-2b1a-44fb-99e0-de7c9812baf4" providerId="ADAL" clId="{3315F2F1-6349-4E86-9AEB-F3AEA0CA243A}" dt="2026-06-12T12:36:16.574" v="3456" actId="1037"/>
          <ac:cxnSpMkLst>
            <pc:docMk/>
            <pc:sldMk cId="4236744799" sldId="2134804744"/>
            <ac:cxnSpMk id="10" creationId="{71472D93-91D0-2DA7-D965-A6FD81B9A04B}"/>
          </ac:cxnSpMkLst>
        </pc:cxnChg>
        <pc:cxnChg chg="add mod">
          <ac:chgData name="Fonseca Cerda, M.D.S. (Maria del Socorro)" userId="fc1b21da-2b1a-44fb-99e0-de7c9812baf4" providerId="ADAL" clId="{3315F2F1-6349-4E86-9AEB-F3AEA0CA243A}" dt="2026-06-12T12:36:07.550" v="3453" actId="14100"/>
          <ac:cxnSpMkLst>
            <pc:docMk/>
            <pc:sldMk cId="4236744799" sldId="2134804744"/>
            <ac:cxnSpMk id="11" creationId="{A81C8656-593A-38B5-E9AC-F7744FB5E2C7}"/>
          </ac:cxnSpMkLst>
        </pc:cxnChg>
        <pc:cxnChg chg="add mod">
          <ac:chgData name="Fonseca Cerda, M.D.S. (Maria del Socorro)" userId="fc1b21da-2b1a-44fb-99e0-de7c9812baf4" providerId="ADAL" clId="{3315F2F1-6349-4E86-9AEB-F3AEA0CA243A}" dt="2026-06-12T12:36:16.574" v="3456" actId="1037"/>
          <ac:cxnSpMkLst>
            <pc:docMk/>
            <pc:sldMk cId="4236744799" sldId="2134804744"/>
            <ac:cxnSpMk id="14" creationId="{EF873D81-CAE7-584E-73C3-1FF041305068}"/>
          </ac:cxnSpMkLst>
        </pc:cxnChg>
      </pc:sldChg>
      <pc:sldChg chg="addSp delSp modSp add del mod ord modTransition modAnim modShow">
        <pc:chgData name="Fonseca Cerda, M.D.S. (Maria del Socorro)" userId="fc1b21da-2b1a-44fb-99e0-de7c9812baf4" providerId="ADAL" clId="{3315F2F1-6349-4E86-9AEB-F3AEA0CA243A}" dt="2026-06-16T13:48:20.917" v="6396" actId="47"/>
        <pc:sldMkLst>
          <pc:docMk/>
          <pc:sldMk cId="3987148657" sldId="2134804745"/>
        </pc:sldMkLst>
      </pc:sldChg>
      <pc:sldChg chg="addSp delSp modSp add mod modTransition modAnim modNotesTx">
        <pc:chgData name="Fonseca Cerda, M.D.S. (Maria del Socorro)" userId="fc1b21da-2b1a-44fb-99e0-de7c9812baf4" providerId="ADAL" clId="{3315F2F1-6349-4E86-9AEB-F3AEA0CA243A}" dt="2026-06-16T13:46:31.806" v="6384"/>
        <pc:sldMkLst>
          <pc:docMk/>
          <pc:sldMk cId="2498525439" sldId="2134804746"/>
        </pc:sldMkLst>
        <pc:spChg chg="add mod">
          <ac:chgData name="Fonseca Cerda, M.D.S. (Maria del Socorro)" userId="fc1b21da-2b1a-44fb-99e0-de7c9812baf4" providerId="ADAL" clId="{3315F2F1-6349-4E86-9AEB-F3AEA0CA243A}" dt="2026-06-12T12:53:17.569" v="3724" actId="1035"/>
          <ac:spMkLst>
            <pc:docMk/>
            <pc:sldMk cId="2498525439" sldId="2134804746"/>
            <ac:spMk id="3" creationId="{239FDE86-00DF-52D0-8112-234D438A777D}"/>
          </ac:spMkLst>
        </pc:spChg>
        <pc:spChg chg="mod">
          <ac:chgData name="Fonseca Cerda, M.D.S. (Maria del Socorro)" userId="fc1b21da-2b1a-44fb-99e0-de7c9812baf4" providerId="ADAL" clId="{3315F2F1-6349-4E86-9AEB-F3AEA0CA243A}" dt="2026-06-12T12:53:26.595" v="3726" actId="6549"/>
          <ac:spMkLst>
            <pc:docMk/>
            <pc:sldMk cId="2498525439" sldId="2134804746"/>
            <ac:spMk id="5" creationId="{B4072C80-CACA-49BE-BA4C-314075A341EC}"/>
          </ac:spMkLst>
        </pc:spChg>
        <pc:spChg chg="add mod">
          <ac:chgData name="Fonseca Cerda, M.D.S. (Maria del Socorro)" userId="fc1b21da-2b1a-44fb-99e0-de7c9812baf4" providerId="ADAL" clId="{3315F2F1-6349-4E86-9AEB-F3AEA0CA243A}" dt="2026-06-16T12:59:19.305" v="6134"/>
          <ac:spMkLst>
            <pc:docMk/>
            <pc:sldMk cId="2498525439" sldId="2134804746"/>
            <ac:spMk id="6" creationId="{9530E0D7-64B2-B872-9E72-0C86C4D48C9A}"/>
          </ac:spMkLst>
        </pc:spChg>
        <pc:picChg chg="add mod">
          <ac:chgData name="Fonseca Cerda, M.D.S. (Maria del Socorro)" userId="fc1b21da-2b1a-44fb-99e0-de7c9812baf4" providerId="ADAL" clId="{3315F2F1-6349-4E86-9AEB-F3AEA0CA243A}" dt="2026-06-12T12:41:12.934" v="3667" actId="1037"/>
          <ac:picMkLst>
            <pc:docMk/>
            <pc:sldMk cId="2498525439" sldId="2134804746"/>
            <ac:picMk id="2" creationId="{729DCB92-046A-F65F-4353-F82DC98789C1}"/>
          </ac:picMkLst>
        </pc:picChg>
      </pc:sldChg>
      <pc:sldChg chg="addSp delSp modSp add mod ord modTransition modAnim modNotesTx">
        <pc:chgData name="Fonseca Cerda, M.D.S. (Maria del Socorro)" userId="fc1b21da-2b1a-44fb-99e0-de7c9812baf4" providerId="ADAL" clId="{3315F2F1-6349-4E86-9AEB-F3AEA0CA243A}" dt="2026-06-17T07:05:01.600" v="10214" actId="20577"/>
        <pc:sldMkLst>
          <pc:docMk/>
          <pc:sldMk cId="209295148" sldId="2134804747"/>
        </pc:sldMkLst>
        <pc:spChg chg="add mod ord">
          <ac:chgData name="Fonseca Cerda, M.D.S. (Maria del Socorro)" userId="fc1b21da-2b1a-44fb-99e0-de7c9812baf4" providerId="ADAL" clId="{3315F2F1-6349-4E86-9AEB-F3AEA0CA243A}" dt="2026-06-12T13:01:21.670" v="3880" actId="1076"/>
          <ac:spMkLst>
            <pc:docMk/>
            <pc:sldMk cId="209295148" sldId="2134804747"/>
            <ac:spMk id="2" creationId="{BF8E9902-D8EC-7734-26F9-1F7EF970D39F}"/>
          </ac:spMkLst>
        </pc:spChg>
        <pc:spChg chg="mod">
          <ac:chgData name="Fonseca Cerda, M.D.S. (Maria del Socorro)" userId="fc1b21da-2b1a-44fb-99e0-de7c9812baf4" providerId="ADAL" clId="{3315F2F1-6349-4E86-9AEB-F3AEA0CA243A}" dt="2026-06-12T13:01:41.274" v="3882" actId="1076"/>
          <ac:spMkLst>
            <pc:docMk/>
            <pc:sldMk cId="209295148" sldId="2134804747"/>
            <ac:spMk id="5" creationId="{ACDE032E-FBF8-E3D0-1447-98C687F45180}"/>
          </ac:spMkLst>
        </pc:spChg>
        <pc:spChg chg="add mod">
          <ac:chgData name="Fonseca Cerda, M.D.S. (Maria del Socorro)" userId="fc1b21da-2b1a-44fb-99e0-de7c9812baf4" providerId="ADAL" clId="{3315F2F1-6349-4E86-9AEB-F3AEA0CA243A}" dt="2026-06-16T17:10:39.540" v="9049" actId="403"/>
          <ac:spMkLst>
            <pc:docMk/>
            <pc:sldMk cId="209295148" sldId="2134804747"/>
            <ac:spMk id="8" creationId="{B06550CB-EE21-B90C-F14B-EC0741CB3440}"/>
          </ac:spMkLst>
        </pc:spChg>
        <pc:spChg chg="add del mod">
          <ac:chgData name="Fonseca Cerda, M.D.S. (Maria del Socorro)" userId="fc1b21da-2b1a-44fb-99e0-de7c9812baf4" providerId="ADAL" clId="{3315F2F1-6349-4E86-9AEB-F3AEA0CA243A}" dt="2026-06-16T17:54:34.776" v="9169" actId="478"/>
          <ac:spMkLst>
            <pc:docMk/>
            <pc:sldMk cId="209295148" sldId="2134804747"/>
            <ac:spMk id="9" creationId="{710E74EE-AACE-61DD-81E9-989178E6F7B1}"/>
          </ac:spMkLst>
        </pc:spChg>
        <pc:spChg chg="add mod">
          <ac:chgData name="Fonseca Cerda, M.D.S. (Maria del Socorro)" userId="fc1b21da-2b1a-44fb-99e0-de7c9812baf4" providerId="ADAL" clId="{3315F2F1-6349-4E86-9AEB-F3AEA0CA243A}" dt="2026-06-16T17:54:35.164" v="9170"/>
          <ac:spMkLst>
            <pc:docMk/>
            <pc:sldMk cId="209295148" sldId="2134804747"/>
            <ac:spMk id="10" creationId="{3B50E387-6D26-5927-95C2-F2F436561CA4}"/>
          </ac:spMkLst>
        </pc:spChg>
        <pc:spChg chg="add del mod">
          <ac:chgData name="Fonseca Cerda, M.D.S. (Maria del Socorro)" userId="fc1b21da-2b1a-44fb-99e0-de7c9812baf4" providerId="ADAL" clId="{3315F2F1-6349-4E86-9AEB-F3AEA0CA243A}" dt="2026-06-16T17:14:45.716" v="9116" actId="478"/>
          <ac:spMkLst>
            <pc:docMk/>
            <pc:sldMk cId="209295148" sldId="2134804747"/>
            <ac:spMk id="15" creationId="{7C92634A-BBE3-DF7B-186E-9EFE2C79A31E}"/>
          </ac:spMkLst>
        </pc:spChg>
        <pc:picChg chg="add del mod">
          <ac:chgData name="Fonseca Cerda, M.D.S. (Maria del Socorro)" userId="fc1b21da-2b1a-44fb-99e0-de7c9812baf4" providerId="ADAL" clId="{3315F2F1-6349-4E86-9AEB-F3AEA0CA243A}" dt="2026-06-16T13:13:35.001" v="6187" actId="478"/>
          <ac:picMkLst>
            <pc:docMk/>
            <pc:sldMk cId="209295148" sldId="2134804747"/>
            <ac:picMk id="3" creationId="{8CC75920-B3B0-D152-4552-1E2E82EF9BA3}"/>
          </ac:picMkLst>
        </pc:picChg>
        <pc:picChg chg="add mod">
          <ac:chgData name="Fonseca Cerda, M.D.S. (Maria del Socorro)" userId="fc1b21da-2b1a-44fb-99e0-de7c9812baf4" providerId="ADAL" clId="{3315F2F1-6349-4E86-9AEB-F3AEA0CA243A}" dt="2026-06-16T17:07:36.159" v="9013" actId="1076"/>
          <ac:picMkLst>
            <pc:docMk/>
            <pc:sldMk cId="209295148" sldId="2134804747"/>
            <ac:picMk id="4" creationId="{DABB4137-D9A2-17E9-2C2B-EB6A22C765F4}"/>
          </ac:picMkLst>
        </pc:picChg>
        <pc:picChg chg="add mod">
          <ac:chgData name="Fonseca Cerda, M.D.S. (Maria del Socorro)" userId="fc1b21da-2b1a-44fb-99e0-de7c9812baf4" providerId="ADAL" clId="{3315F2F1-6349-4E86-9AEB-F3AEA0CA243A}" dt="2026-06-12T13:08:33.990" v="3916" actId="1076"/>
          <ac:picMkLst>
            <pc:docMk/>
            <pc:sldMk cId="209295148" sldId="2134804747"/>
            <ac:picMk id="6" creationId="{761A194E-4CD8-C021-5508-CEE0817DFB51}"/>
          </ac:picMkLst>
        </pc:picChg>
        <pc:picChg chg="add mod">
          <ac:chgData name="Fonseca Cerda, M.D.S. (Maria del Socorro)" userId="fc1b21da-2b1a-44fb-99e0-de7c9812baf4" providerId="ADAL" clId="{3315F2F1-6349-4E86-9AEB-F3AEA0CA243A}" dt="2026-06-16T17:10:44.776" v="9056" actId="1037"/>
          <ac:picMkLst>
            <pc:docMk/>
            <pc:sldMk cId="209295148" sldId="2134804747"/>
            <ac:picMk id="7" creationId="{8127DC4A-9344-8D7F-3708-B0BC01FE4932}"/>
          </ac:picMkLst>
        </pc:picChg>
      </pc:sldChg>
      <pc:sldChg chg="addSp delSp modSp add del mod modTransition">
        <pc:chgData name="Fonseca Cerda, M.D.S. (Maria del Socorro)" userId="fc1b21da-2b1a-44fb-99e0-de7c9812baf4" providerId="ADAL" clId="{3315F2F1-6349-4E86-9AEB-F3AEA0CA243A}" dt="2026-06-16T13:48:26.286" v="6397" actId="47"/>
        <pc:sldMkLst>
          <pc:docMk/>
          <pc:sldMk cId="3695637996" sldId="2134804748"/>
        </pc:sldMkLst>
      </pc:sldChg>
      <pc:sldChg chg="addSp delSp modSp add mod ord modTransition modAnim modNotesTx">
        <pc:chgData name="Fonseca Cerda, M.D.S. (Maria del Socorro)" userId="fc1b21da-2b1a-44fb-99e0-de7c9812baf4" providerId="ADAL" clId="{3315F2F1-6349-4E86-9AEB-F3AEA0CA243A}" dt="2026-06-17T07:04:24.672" v="10211"/>
        <pc:sldMkLst>
          <pc:docMk/>
          <pc:sldMk cId="1350517690" sldId="2134804749"/>
        </pc:sldMkLst>
        <pc:spChg chg="add mod">
          <ac:chgData name="Fonseca Cerda, M.D.S. (Maria del Socorro)" userId="fc1b21da-2b1a-44fb-99e0-de7c9812baf4" providerId="ADAL" clId="{3315F2F1-6349-4E86-9AEB-F3AEA0CA243A}" dt="2026-06-14T13:22:15.776" v="5614" actId="1037"/>
          <ac:spMkLst>
            <pc:docMk/>
            <pc:sldMk cId="1350517690" sldId="2134804749"/>
            <ac:spMk id="2" creationId="{E2A2AF06-E95F-B2F5-FFDA-CA83BA1033F3}"/>
          </ac:spMkLst>
        </pc:spChg>
        <pc:spChg chg="add mod">
          <ac:chgData name="Fonseca Cerda, M.D.S. (Maria del Socorro)" userId="fc1b21da-2b1a-44fb-99e0-de7c9812baf4" providerId="ADAL" clId="{3315F2F1-6349-4E86-9AEB-F3AEA0CA243A}" dt="2026-06-14T13:21:35.365" v="5593" actId="208"/>
          <ac:spMkLst>
            <pc:docMk/>
            <pc:sldMk cId="1350517690" sldId="2134804749"/>
            <ac:spMk id="7" creationId="{DFFCF65C-ADC6-F6C0-BD3F-14D5AD89B18E}"/>
          </ac:spMkLst>
        </pc:spChg>
        <pc:spChg chg="ord">
          <ac:chgData name="Fonseca Cerda, M.D.S. (Maria del Socorro)" userId="fc1b21da-2b1a-44fb-99e0-de7c9812baf4" providerId="ADAL" clId="{3315F2F1-6349-4E86-9AEB-F3AEA0CA243A}" dt="2026-06-14T13:20:02.917" v="5578" actId="166"/>
          <ac:spMkLst>
            <pc:docMk/>
            <pc:sldMk cId="1350517690" sldId="2134804749"/>
            <ac:spMk id="18" creationId="{E6BB2769-3C0F-08FF-9EFA-EE9F66DE1720}"/>
          </ac:spMkLst>
        </pc:spChg>
        <pc:graphicFrameChg chg="modGraphic">
          <ac:chgData name="Fonseca Cerda, M.D.S. (Maria del Socorro)" userId="fc1b21da-2b1a-44fb-99e0-de7c9812baf4" providerId="ADAL" clId="{3315F2F1-6349-4E86-9AEB-F3AEA0CA243A}" dt="2026-06-12T13:34:12.592" v="4839" actId="20577"/>
          <ac:graphicFrameMkLst>
            <pc:docMk/>
            <pc:sldMk cId="1350517690" sldId="2134804749"/>
            <ac:graphicFrameMk id="6" creationId="{C9E638E7-345B-A07D-90D1-26B27206AFFF}"/>
          </ac:graphicFrameMkLst>
        </pc:graphicFrameChg>
      </pc:sldChg>
      <pc:sldChg chg="addSp delSp modSp add mod ord modTransition modShow modNotesTx">
        <pc:chgData name="Fonseca Cerda, M.D.S. (Maria del Socorro)" userId="fc1b21da-2b1a-44fb-99e0-de7c9812baf4" providerId="ADAL" clId="{3315F2F1-6349-4E86-9AEB-F3AEA0CA243A}" dt="2026-06-17T06:58:20.161" v="10180" actId="113"/>
        <pc:sldMkLst>
          <pc:docMk/>
          <pc:sldMk cId="560032215" sldId="2134804750"/>
        </pc:sldMkLst>
        <pc:spChg chg="add mod">
          <ac:chgData name="Fonseca Cerda, M.D.S. (Maria del Socorro)" userId="fc1b21da-2b1a-44fb-99e0-de7c9812baf4" providerId="ADAL" clId="{3315F2F1-6349-4E86-9AEB-F3AEA0CA243A}" dt="2026-06-12T13:29:51.690" v="4685" actId="1036"/>
          <ac:spMkLst>
            <pc:docMk/>
            <pc:sldMk cId="560032215" sldId="2134804750"/>
            <ac:spMk id="7" creationId="{3C84DC86-6A45-0976-DB81-CF299AECBFAA}"/>
          </ac:spMkLst>
        </pc:spChg>
        <pc:spChg chg="add mod">
          <ac:chgData name="Fonseca Cerda, M.D.S. (Maria del Socorro)" userId="fc1b21da-2b1a-44fb-99e0-de7c9812baf4" providerId="ADAL" clId="{3315F2F1-6349-4E86-9AEB-F3AEA0CA243A}" dt="2026-06-12T13:30:04.833" v="4692" actId="1038"/>
          <ac:spMkLst>
            <pc:docMk/>
            <pc:sldMk cId="560032215" sldId="2134804750"/>
            <ac:spMk id="8" creationId="{827144F4-1A50-F219-D5DA-7B06CEA99B7D}"/>
          </ac:spMkLst>
        </pc:spChg>
        <pc:spChg chg="mod">
          <ac:chgData name="Fonseca Cerda, M.D.S. (Maria del Socorro)" userId="fc1b21da-2b1a-44fb-99e0-de7c9812baf4" providerId="ADAL" clId="{3315F2F1-6349-4E86-9AEB-F3AEA0CA243A}" dt="2026-06-12T13:29:38.243" v="4656" actId="1035"/>
          <ac:spMkLst>
            <pc:docMk/>
            <pc:sldMk cId="560032215" sldId="2134804750"/>
            <ac:spMk id="19" creationId="{774043A1-EF11-F2F4-277D-B094F03EE117}"/>
          </ac:spMkLst>
        </pc:spChg>
        <pc:spChg chg="mod">
          <ac:chgData name="Fonseca Cerda, M.D.S. (Maria del Socorro)" userId="fc1b21da-2b1a-44fb-99e0-de7c9812baf4" providerId="ADAL" clId="{3315F2F1-6349-4E86-9AEB-F3AEA0CA243A}" dt="2026-06-12T13:31:18.700" v="4700" actId="1037"/>
          <ac:spMkLst>
            <pc:docMk/>
            <pc:sldMk cId="560032215" sldId="2134804750"/>
            <ac:spMk id="22" creationId="{2827E875-2A91-30BE-6595-282C991ACC14}"/>
          </ac:spMkLst>
        </pc:spChg>
        <pc:spChg chg="mod">
          <ac:chgData name="Fonseca Cerda, M.D.S. (Maria del Socorro)" userId="fc1b21da-2b1a-44fb-99e0-de7c9812baf4" providerId="ADAL" clId="{3315F2F1-6349-4E86-9AEB-F3AEA0CA243A}" dt="2026-06-12T13:31:31.900" v="4746" actId="1036"/>
          <ac:spMkLst>
            <pc:docMk/>
            <pc:sldMk cId="560032215" sldId="2134804750"/>
            <ac:spMk id="23" creationId="{740991FE-0579-D1BD-1E69-E08DA924E0E8}"/>
          </ac:spMkLst>
        </pc:spChg>
        <pc:graphicFrameChg chg="modGraphic">
          <ac:chgData name="Fonseca Cerda, M.D.S. (Maria del Socorro)" userId="fc1b21da-2b1a-44fb-99e0-de7c9812baf4" providerId="ADAL" clId="{3315F2F1-6349-4E86-9AEB-F3AEA0CA243A}" dt="2026-06-12T13:34:04.179" v="4835" actId="20577"/>
          <ac:graphicFrameMkLst>
            <pc:docMk/>
            <pc:sldMk cId="560032215" sldId="2134804750"/>
            <ac:graphicFrameMk id="6" creationId="{03D8BDF2-A994-D682-DECB-65E7849413C4}"/>
          </ac:graphicFrameMkLst>
        </pc:graphicFrameChg>
      </pc:sldChg>
      <pc:sldChg chg="addSp modSp add mod ord modTransition modShow modNotesTx">
        <pc:chgData name="Fonseca Cerda, M.D.S. (Maria del Socorro)" userId="fc1b21da-2b1a-44fb-99e0-de7c9812baf4" providerId="ADAL" clId="{3315F2F1-6349-4E86-9AEB-F3AEA0CA243A}" dt="2026-06-17T07:00:02.850" v="10183" actId="113"/>
        <pc:sldMkLst>
          <pc:docMk/>
          <pc:sldMk cId="4138648496" sldId="2134804751"/>
        </pc:sldMkLst>
        <pc:spChg chg="add mod">
          <ac:chgData name="Fonseca Cerda, M.D.S. (Maria del Socorro)" userId="fc1b21da-2b1a-44fb-99e0-de7c9812baf4" providerId="ADAL" clId="{3315F2F1-6349-4E86-9AEB-F3AEA0CA243A}" dt="2026-06-12T13:34:58.218" v="4843" actId="1035"/>
          <ac:spMkLst>
            <pc:docMk/>
            <pc:sldMk cId="4138648496" sldId="2134804751"/>
            <ac:spMk id="2" creationId="{0D51947C-9B5B-DE8E-A4A5-A0DF93AEE948}"/>
          </ac:spMkLst>
        </pc:spChg>
        <pc:spChg chg="mod">
          <ac:chgData name="Fonseca Cerda, M.D.S. (Maria del Socorro)" userId="fc1b21da-2b1a-44fb-99e0-de7c9812baf4" providerId="ADAL" clId="{3315F2F1-6349-4E86-9AEB-F3AEA0CA243A}" dt="2026-06-12T13:32:19.769" v="4769" actId="14100"/>
          <ac:spMkLst>
            <pc:docMk/>
            <pc:sldMk cId="4138648496" sldId="2134804751"/>
            <ac:spMk id="7" creationId="{79F089F0-943C-728F-7150-91551FD266DC}"/>
          </ac:spMkLst>
        </pc:spChg>
        <pc:spChg chg="mod">
          <ac:chgData name="Fonseca Cerda, M.D.S. (Maria del Socorro)" userId="fc1b21da-2b1a-44fb-99e0-de7c9812baf4" providerId="ADAL" clId="{3315F2F1-6349-4E86-9AEB-F3AEA0CA243A}" dt="2026-06-12T13:32:29.196" v="4790" actId="1036"/>
          <ac:spMkLst>
            <pc:docMk/>
            <pc:sldMk cId="4138648496" sldId="2134804751"/>
            <ac:spMk id="8" creationId="{335890E9-6AFB-643F-10B9-6AF0D888787B}"/>
          </ac:spMkLst>
        </pc:spChg>
        <pc:spChg chg="mod">
          <ac:chgData name="Fonseca Cerda, M.D.S. (Maria del Socorro)" userId="fc1b21da-2b1a-44fb-99e0-de7c9812baf4" providerId="ADAL" clId="{3315F2F1-6349-4E86-9AEB-F3AEA0CA243A}" dt="2026-06-12T13:32:09.409" v="4767" actId="14100"/>
          <ac:spMkLst>
            <pc:docMk/>
            <pc:sldMk cId="4138648496" sldId="2134804751"/>
            <ac:spMk id="19" creationId="{C578280F-C393-0BB2-5038-ED84ED085279}"/>
          </ac:spMkLst>
        </pc:spChg>
        <pc:spChg chg="mod">
          <ac:chgData name="Fonseca Cerda, M.D.S. (Maria del Socorro)" userId="fc1b21da-2b1a-44fb-99e0-de7c9812baf4" providerId="ADAL" clId="{3315F2F1-6349-4E86-9AEB-F3AEA0CA243A}" dt="2026-06-12T13:35:07.137" v="4846" actId="1036"/>
          <ac:spMkLst>
            <pc:docMk/>
            <pc:sldMk cId="4138648496" sldId="2134804751"/>
            <ac:spMk id="21" creationId="{9BFCB64E-45A3-3FC8-E231-751EA40B5126}"/>
          </ac:spMkLst>
        </pc:spChg>
        <pc:spChg chg="mod">
          <ac:chgData name="Fonseca Cerda, M.D.S. (Maria del Socorro)" userId="fc1b21da-2b1a-44fb-99e0-de7c9812baf4" providerId="ADAL" clId="{3315F2F1-6349-4E86-9AEB-F3AEA0CA243A}" dt="2026-06-12T13:34:58.218" v="4843" actId="1035"/>
          <ac:spMkLst>
            <pc:docMk/>
            <pc:sldMk cId="4138648496" sldId="2134804751"/>
            <ac:spMk id="22" creationId="{0258B7EA-6F28-2704-0B0C-8D4AFDBF2086}"/>
          </ac:spMkLst>
        </pc:spChg>
        <pc:spChg chg="mod">
          <ac:chgData name="Fonseca Cerda, M.D.S. (Maria del Socorro)" userId="fc1b21da-2b1a-44fb-99e0-de7c9812baf4" providerId="ADAL" clId="{3315F2F1-6349-4E86-9AEB-F3AEA0CA243A}" dt="2026-06-12T13:35:11.991" v="4849" actId="1035"/>
          <ac:spMkLst>
            <pc:docMk/>
            <pc:sldMk cId="4138648496" sldId="2134804751"/>
            <ac:spMk id="23" creationId="{647017C0-3765-F2D8-4804-6123BC3F19A1}"/>
          </ac:spMkLst>
        </pc:spChg>
        <pc:graphicFrameChg chg="modGraphic">
          <ac:chgData name="Fonseca Cerda, M.D.S. (Maria del Socorro)" userId="fc1b21da-2b1a-44fb-99e0-de7c9812baf4" providerId="ADAL" clId="{3315F2F1-6349-4E86-9AEB-F3AEA0CA243A}" dt="2026-06-12T13:33:57.357" v="4833" actId="20577"/>
          <ac:graphicFrameMkLst>
            <pc:docMk/>
            <pc:sldMk cId="4138648496" sldId="2134804751"/>
            <ac:graphicFrameMk id="6" creationId="{C8D7971B-E534-9514-E50C-885880B6146D}"/>
          </ac:graphicFrameMkLst>
        </pc:graphicFrameChg>
      </pc:sldChg>
      <pc:sldChg chg="addSp delSp modSp add mod modTransition delAnim modAnim modNotesTx">
        <pc:chgData name="Fonseca Cerda, M.D.S. (Maria del Socorro)" userId="fc1b21da-2b1a-44fb-99e0-de7c9812baf4" providerId="ADAL" clId="{3315F2F1-6349-4E86-9AEB-F3AEA0CA243A}" dt="2026-06-17T07:01:22.360" v="10189" actId="20577"/>
        <pc:sldMkLst>
          <pc:docMk/>
          <pc:sldMk cId="2440933710" sldId="2134804752"/>
        </pc:sldMkLst>
        <pc:spChg chg="mod">
          <ac:chgData name="Fonseca Cerda, M.D.S. (Maria del Socorro)" userId="fc1b21da-2b1a-44fb-99e0-de7c9812baf4" providerId="ADAL" clId="{3315F2F1-6349-4E86-9AEB-F3AEA0CA243A}" dt="2026-06-14T10:45:15.789" v="4953" actId="1037"/>
          <ac:spMkLst>
            <pc:docMk/>
            <pc:sldMk cId="2440933710" sldId="2134804752"/>
            <ac:spMk id="13" creationId="{FEE4E501-5BDE-24E6-AE2D-FD4347E2E887}"/>
          </ac:spMkLst>
        </pc:spChg>
        <pc:spChg chg="mod">
          <ac:chgData name="Fonseca Cerda, M.D.S. (Maria del Socorro)" userId="fc1b21da-2b1a-44fb-99e0-de7c9812baf4" providerId="ADAL" clId="{3315F2F1-6349-4E86-9AEB-F3AEA0CA243A}" dt="2026-06-14T10:45:15.789" v="4953" actId="1037"/>
          <ac:spMkLst>
            <pc:docMk/>
            <pc:sldMk cId="2440933710" sldId="2134804752"/>
            <ac:spMk id="14" creationId="{A90D8F4F-B444-4C64-1F57-7E0ABF1DDCC1}"/>
          </ac:spMkLst>
        </pc:spChg>
        <pc:spChg chg="mod">
          <ac:chgData name="Fonseca Cerda, M.D.S. (Maria del Socorro)" userId="fc1b21da-2b1a-44fb-99e0-de7c9812baf4" providerId="ADAL" clId="{3315F2F1-6349-4E86-9AEB-F3AEA0CA243A}" dt="2026-06-14T10:45:15.789" v="4953" actId="1037"/>
          <ac:spMkLst>
            <pc:docMk/>
            <pc:sldMk cId="2440933710" sldId="2134804752"/>
            <ac:spMk id="17" creationId="{4C0CC29A-888F-EC46-8C3D-0321459BC650}"/>
          </ac:spMkLst>
        </pc:spChg>
        <pc:spChg chg="mod">
          <ac:chgData name="Fonseca Cerda, M.D.S. (Maria del Socorro)" userId="fc1b21da-2b1a-44fb-99e0-de7c9812baf4" providerId="ADAL" clId="{3315F2F1-6349-4E86-9AEB-F3AEA0CA243A}" dt="2026-06-14T10:45:15.789" v="4953" actId="1037"/>
          <ac:spMkLst>
            <pc:docMk/>
            <pc:sldMk cId="2440933710" sldId="2134804752"/>
            <ac:spMk id="25" creationId="{D8AFE28C-B669-686D-2DD5-D866ADC0E6C6}"/>
          </ac:spMkLst>
        </pc:spChg>
        <pc:spChg chg="mod">
          <ac:chgData name="Fonseca Cerda, M.D.S. (Maria del Socorro)" userId="fc1b21da-2b1a-44fb-99e0-de7c9812baf4" providerId="ADAL" clId="{3315F2F1-6349-4E86-9AEB-F3AEA0CA243A}" dt="2026-06-14T10:45:15.789" v="4953" actId="1037"/>
          <ac:spMkLst>
            <pc:docMk/>
            <pc:sldMk cId="2440933710" sldId="2134804752"/>
            <ac:spMk id="26" creationId="{17F35976-5C07-8538-0D2C-8766FF772029}"/>
          </ac:spMkLst>
        </pc:spChg>
        <pc:spChg chg="mod">
          <ac:chgData name="Fonseca Cerda, M.D.S. (Maria del Socorro)" userId="fc1b21da-2b1a-44fb-99e0-de7c9812baf4" providerId="ADAL" clId="{3315F2F1-6349-4E86-9AEB-F3AEA0CA243A}" dt="2026-06-14T10:45:15.789" v="4953" actId="1037"/>
          <ac:spMkLst>
            <pc:docMk/>
            <pc:sldMk cId="2440933710" sldId="2134804752"/>
            <ac:spMk id="52" creationId="{9AD862A5-4A21-EF1A-AC02-49BC0366B384}"/>
          </ac:spMkLst>
        </pc:spChg>
        <pc:spChg chg="add mod">
          <ac:chgData name="Fonseca Cerda, M.D.S. (Maria del Socorro)" userId="fc1b21da-2b1a-44fb-99e0-de7c9812baf4" providerId="ADAL" clId="{3315F2F1-6349-4E86-9AEB-F3AEA0CA243A}" dt="2026-06-14T10:45:15.789" v="4953" actId="1037"/>
          <ac:spMkLst>
            <pc:docMk/>
            <pc:sldMk cId="2440933710" sldId="2134804752"/>
            <ac:spMk id="53" creationId="{B84F9E17-8CB1-9C07-09D7-361B1D544D2B}"/>
          </ac:spMkLst>
        </pc:spChg>
        <pc:spChg chg="mod">
          <ac:chgData name="Fonseca Cerda, M.D.S. (Maria del Socorro)" userId="fc1b21da-2b1a-44fb-99e0-de7c9812baf4" providerId="ADAL" clId="{3315F2F1-6349-4E86-9AEB-F3AEA0CA243A}" dt="2026-06-14T10:45:15.789" v="4953" actId="1037"/>
          <ac:spMkLst>
            <pc:docMk/>
            <pc:sldMk cId="2440933710" sldId="2134804752"/>
            <ac:spMk id="98" creationId="{C9FFD9D6-3915-B554-2542-6DC0380EB9B6}"/>
          </ac:spMkLst>
        </pc:spChg>
        <pc:spChg chg="mod">
          <ac:chgData name="Fonseca Cerda, M.D.S. (Maria del Socorro)" userId="fc1b21da-2b1a-44fb-99e0-de7c9812baf4" providerId="ADAL" clId="{3315F2F1-6349-4E86-9AEB-F3AEA0CA243A}" dt="2026-06-14T10:45:15.789" v="4953" actId="1037"/>
          <ac:spMkLst>
            <pc:docMk/>
            <pc:sldMk cId="2440933710" sldId="2134804752"/>
            <ac:spMk id="99" creationId="{859D08F1-ECE8-6FAC-7AD5-899F2593BDEC}"/>
          </ac:spMkLst>
        </pc:spChg>
        <pc:spChg chg="mod">
          <ac:chgData name="Fonseca Cerda, M.D.S. (Maria del Socorro)" userId="fc1b21da-2b1a-44fb-99e0-de7c9812baf4" providerId="ADAL" clId="{3315F2F1-6349-4E86-9AEB-F3AEA0CA243A}" dt="2026-06-14T10:45:15.789" v="4953" actId="1037"/>
          <ac:spMkLst>
            <pc:docMk/>
            <pc:sldMk cId="2440933710" sldId="2134804752"/>
            <ac:spMk id="112" creationId="{C3053F37-024E-EACE-B6B4-206F7728B89F}"/>
          </ac:spMkLst>
        </pc:spChg>
        <pc:grpChg chg="mod">
          <ac:chgData name="Fonseca Cerda, M.D.S. (Maria del Socorro)" userId="fc1b21da-2b1a-44fb-99e0-de7c9812baf4" providerId="ADAL" clId="{3315F2F1-6349-4E86-9AEB-F3AEA0CA243A}" dt="2026-06-14T10:44:10.423" v="4904" actId="1076"/>
          <ac:grpSpMkLst>
            <pc:docMk/>
            <pc:sldMk cId="2440933710" sldId="2134804752"/>
            <ac:grpSpMk id="8" creationId="{090B6CB3-8000-9691-5ED5-56094E3F1244}"/>
          </ac:grpSpMkLst>
        </pc:grpChg>
        <pc:grpChg chg="add mod">
          <ac:chgData name="Fonseca Cerda, M.D.S. (Maria del Socorro)" userId="fc1b21da-2b1a-44fb-99e0-de7c9812baf4" providerId="ADAL" clId="{3315F2F1-6349-4E86-9AEB-F3AEA0CA243A}" dt="2026-06-14T10:44:31.380" v="4906" actId="1076"/>
          <ac:grpSpMkLst>
            <pc:docMk/>
            <pc:sldMk cId="2440933710" sldId="2134804752"/>
            <ac:grpSpMk id="47" creationId="{1B0AA1E6-E30A-CC44-9313-60C22CFCD1E7}"/>
          </ac:grpSpMkLst>
        </pc:grpChg>
        <pc:grpChg chg="add mod">
          <ac:chgData name="Fonseca Cerda, M.D.S. (Maria del Socorro)" userId="fc1b21da-2b1a-44fb-99e0-de7c9812baf4" providerId="ADAL" clId="{3315F2F1-6349-4E86-9AEB-F3AEA0CA243A}" dt="2026-06-14T10:44:31.380" v="4906" actId="1076"/>
          <ac:grpSpMkLst>
            <pc:docMk/>
            <pc:sldMk cId="2440933710" sldId="2134804752"/>
            <ac:grpSpMk id="50" creationId="{FA443E2A-924C-7E80-A6A9-5A260804FF98}"/>
          </ac:grpSpMkLst>
        </pc:grpChg>
        <pc:grpChg chg="add mod">
          <ac:chgData name="Fonseca Cerda, M.D.S. (Maria del Socorro)" userId="fc1b21da-2b1a-44fb-99e0-de7c9812baf4" providerId="ADAL" clId="{3315F2F1-6349-4E86-9AEB-F3AEA0CA243A}" dt="2026-06-14T10:44:31.380" v="4906" actId="1076"/>
          <ac:grpSpMkLst>
            <pc:docMk/>
            <pc:sldMk cId="2440933710" sldId="2134804752"/>
            <ac:grpSpMk id="54" creationId="{03ED6713-5D1B-6489-6731-89B55C86D25F}"/>
          </ac:grpSpMkLst>
        </pc:grpChg>
        <pc:grpChg chg="add mod">
          <ac:chgData name="Fonseca Cerda, M.D.S. (Maria del Socorro)" userId="fc1b21da-2b1a-44fb-99e0-de7c9812baf4" providerId="ADAL" clId="{3315F2F1-6349-4E86-9AEB-F3AEA0CA243A}" dt="2026-06-14T10:47:52.326" v="5002" actId="1076"/>
          <ac:grpSpMkLst>
            <pc:docMk/>
            <pc:sldMk cId="2440933710" sldId="2134804752"/>
            <ac:grpSpMk id="56" creationId="{9CAFB1FF-F0E3-9D07-C577-A3C6BAB767FF}"/>
          </ac:grpSpMkLst>
        </pc:grpChg>
        <pc:picChg chg="mod">
          <ac:chgData name="Fonseca Cerda, M.D.S. (Maria del Socorro)" userId="fc1b21da-2b1a-44fb-99e0-de7c9812baf4" providerId="ADAL" clId="{3315F2F1-6349-4E86-9AEB-F3AEA0CA243A}" dt="2026-06-14T10:44:20.320" v="4905" actId="1076"/>
          <ac:picMkLst>
            <pc:docMk/>
            <pc:sldMk cId="2440933710" sldId="2134804752"/>
            <ac:picMk id="19" creationId="{063856E6-55B7-1ECD-69DE-9A428FF19980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4:20.320" v="4905" actId="1076"/>
          <ac:picMkLst>
            <pc:docMk/>
            <pc:sldMk cId="2440933710" sldId="2134804752"/>
            <ac:picMk id="20" creationId="{16EF999A-B61E-A7E6-0CB0-D8B7739D3B51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4:20.320" v="4905" actId="1076"/>
          <ac:picMkLst>
            <pc:docMk/>
            <pc:sldMk cId="2440933710" sldId="2134804752"/>
            <ac:picMk id="21" creationId="{F6B17103-1374-267E-E99F-EBEDFB4B128F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4:20.320" v="4905" actId="1076"/>
          <ac:picMkLst>
            <pc:docMk/>
            <pc:sldMk cId="2440933710" sldId="2134804752"/>
            <ac:picMk id="22" creationId="{69B81BB8-BE7D-3D10-E9C2-72E8D49AAD3B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4:20.320" v="4905" actId="1076"/>
          <ac:picMkLst>
            <pc:docMk/>
            <pc:sldMk cId="2440933710" sldId="2134804752"/>
            <ac:picMk id="23" creationId="{305158A1-4B02-77B0-7899-F268EDB78D27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4:20.320" v="4905" actId="1076"/>
          <ac:picMkLst>
            <pc:docMk/>
            <pc:sldMk cId="2440933710" sldId="2134804752"/>
            <ac:picMk id="24" creationId="{4CFA4258-DEC0-43CF-43D5-3B82FF6C90DA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5:25.080" v="4955" actId="1076"/>
          <ac:picMkLst>
            <pc:docMk/>
            <pc:sldMk cId="2440933710" sldId="2134804752"/>
            <ac:picMk id="27" creationId="{BF3B7DD1-7B07-317A-672F-24C3F47DEBAE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4:31.380" v="4906" actId="1076"/>
          <ac:picMkLst>
            <pc:docMk/>
            <pc:sldMk cId="2440933710" sldId="2134804752"/>
            <ac:picMk id="48" creationId="{C3766953-CA7D-23AE-15C5-C42AD6F2E3B3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4:31.380" v="4906" actId="1076"/>
          <ac:picMkLst>
            <pc:docMk/>
            <pc:sldMk cId="2440933710" sldId="2134804752"/>
            <ac:picMk id="49" creationId="{A6ACD50F-F900-830B-9366-D717F207B192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4:31.380" v="4906" actId="1076"/>
          <ac:picMkLst>
            <pc:docMk/>
            <pc:sldMk cId="2440933710" sldId="2134804752"/>
            <ac:picMk id="51" creationId="{B7FE2C75-79F5-93EC-BC53-FC839C939538}"/>
          </ac:picMkLst>
        </pc:picChg>
        <pc:picChg chg="add mod">
          <ac:chgData name="Fonseca Cerda, M.D.S. (Maria del Socorro)" userId="fc1b21da-2b1a-44fb-99e0-de7c9812baf4" providerId="ADAL" clId="{3315F2F1-6349-4E86-9AEB-F3AEA0CA243A}" dt="2026-06-14T10:45:28.118" v="4956" actId="1076"/>
          <ac:picMkLst>
            <pc:docMk/>
            <pc:sldMk cId="2440933710" sldId="2134804752"/>
            <ac:picMk id="55" creationId="{81BCC609-0E2E-21A5-2CD6-2F894758077E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7:52.326" v="5002" actId="1076"/>
          <ac:picMkLst>
            <pc:docMk/>
            <pc:sldMk cId="2440933710" sldId="2134804752"/>
            <ac:picMk id="57" creationId="{831EA374-907F-DD0D-EE96-5B6BF79A8429}"/>
          </ac:picMkLst>
        </pc:picChg>
        <pc:picChg chg="mod">
          <ac:chgData name="Fonseca Cerda, M.D.S. (Maria del Socorro)" userId="fc1b21da-2b1a-44fb-99e0-de7c9812baf4" providerId="ADAL" clId="{3315F2F1-6349-4E86-9AEB-F3AEA0CA243A}" dt="2026-06-14T10:47:52.326" v="5002" actId="1076"/>
          <ac:picMkLst>
            <pc:docMk/>
            <pc:sldMk cId="2440933710" sldId="2134804752"/>
            <ac:picMk id="58" creationId="{7504AA80-1C2B-CB8A-0576-2D4D062EF9EE}"/>
          </ac:picMkLst>
        </pc:picChg>
      </pc:sldChg>
      <pc:sldChg chg="delSp modSp add mod modTransition">
        <pc:chgData name="Fonseca Cerda, M.D.S. (Maria del Socorro)" userId="fc1b21da-2b1a-44fb-99e0-de7c9812baf4" providerId="ADAL" clId="{3315F2F1-6349-4E86-9AEB-F3AEA0CA243A}" dt="2026-06-16T13:47:35.306" v="6388" actId="1076"/>
        <pc:sldMkLst>
          <pc:docMk/>
          <pc:sldMk cId="4285114937" sldId="2134804753"/>
        </pc:sldMkLst>
        <pc:picChg chg="mod">
          <ac:chgData name="Fonseca Cerda, M.D.S. (Maria del Socorro)" userId="fc1b21da-2b1a-44fb-99e0-de7c9812baf4" providerId="ADAL" clId="{3315F2F1-6349-4E86-9AEB-F3AEA0CA243A}" dt="2026-06-16T13:47:35.306" v="6388" actId="1076"/>
          <ac:picMkLst>
            <pc:docMk/>
            <pc:sldMk cId="4285114937" sldId="2134804753"/>
            <ac:picMk id="4" creationId="{C5EACFA0-B173-4381-55FB-19636541E69B}"/>
          </ac:picMkLst>
        </pc:picChg>
        <pc:picChg chg="del">
          <ac:chgData name="Fonseca Cerda, M.D.S. (Maria del Socorro)" userId="fc1b21da-2b1a-44fb-99e0-de7c9812baf4" providerId="ADAL" clId="{3315F2F1-6349-4E86-9AEB-F3AEA0CA243A}" dt="2026-06-16T13:47:31.560" v="6387" actId="478"/>
          <ac:picMkLst>
            <pc:docMk/>
            <pc:sldMk cId="4285114937" sldId="2134804753"/>
            <ac:picMk id="12" creationId="{4B19F0C6-772B-8747-C463-546983A09060}"/>
          </ac:picMkLst>
        </pc:picChg>
      </pc:sldChg>
      <pc:sldChg chg="add del modTransition">
        <pc:chgData name="Fonseca Cerda, M.D.S. (Maria del Socorro)" userId="fc1b21da-2b1a-44fb-99e0-de7c9812baf4" providerId="ADAL" clId="{3315F2F1-6349-4E86-9AEB-F3AEA0CA243A}" dt="2026-06-16T13:47:26.361" v="6386" actId="47"/>
        <pc:sldMkLst>
          <pc:docMk/>
          <pc:sldMk cId="4105385113" sldId="2134804754"/>
        </pc:sldMkLst>
      </pc:sldChg>
      <pc:sldChg chg="add modTransition modNotesTx">
        <pc:chgData name="Fonseca Cerda, M.D.S. (Maria del Socorro)" userId="fc1b21da-2b1a-44fb-99e0-de7c9812baf4" providerId="ADAL" clId="{3315F2F1-6349-4E86-9AEB-F3AEA0CA243A}" dt="2026-06-16T16:57:45.817" v="8208" actId="20577"/>
        <pc:sldMkLst>
          <pc:docMk/>
          <pc:sldMk cId="2574231658" sldId="2134804755"/>
        </pc:sldMkLst>
      </pc:sldChg>
      <pc:sldChg chg="addSp delSp modSp add del mod ord modTransition delAnim modAnim">
        <pc:chgData name="Fonseca Cerda, M.D.S. (Maria del Socorro)" userId="fc1b21da-2b1a-44fb-99e0-de7c9812baf4" providerId="ADAL" clId="{3315F2F1-6349-4E86-9AEB-F3AEA0CA243A}" dt="2026-06-16T13:14:31.209" v="6188" actId="2696"/>
        <pc:sldMkLst>
          <pc:docMk/>
          <pc:sldMk cId="2595438373" sldId="2134804755"/>
        </pc:sldMkLst>
        <pc:spChg chg="add del mod">
          <ac:chgData name="Fonseca Cerda, M.D.S. (Maria del Socorro)" userId="fc1b21da-2b1a-44fb-99e0-de7c9812baf4" providerId="ADAL" clId="{3315F2F1-6349-4E86-9AEB-F3AEA0CA243A}" dt="2026-06-16T13:07:59.973" v="6181" actId="478"/>
          <ac:spMkLst>
            <pc:docMk/>
            <pc:sldMk cId="2595438373" sldId="2134804755"/>
            <ac:spMk id="3" creationId="{E308D76C-BF85-981B-220E-06EE19CBA6F6}"/>
          </ac:spMkLst>
        </pc:spChg>
        <pc:spChg chg="add del mod">
          <ac:chgData name="Fonseca Cerda, M.D.S. (Maria del Socorro)" userId="fc1b21da-2b1a-44fb-99e0-de7c9812baf4" providerId="ADAL" clId="{3315F2F1-6349-4E86-9AEB-F3AEA0CA243A}" dt="2026-06-16T13:07:53.298" v="6176" actId="478"/>
          <ac:spMkLst>
            <pc:docMk/>
            <pc:sldMk cId="2595438373" sldId="2134804755"/>
            <ac:spMk id="23" creationId="{EF800C3A-E729-2D47-80C4-1DFA94BE13AF}"/>
          </ac:spMkLst>
        </pc:spChg>
        <pc:grpChg chg="add del mod ord">
          <ac:chgData name="Fonseca Cerda, M.D.S. (Maria del Socorro)" userId="fc1b21da-2b1a-44fb-99e0-de7c9812baf4" providerId="ADAL" clId="{3315F2F1-6349-4E86-9AEB-F3AEA0CA243A}" dt="2026-06-16T13:07:55.673" v="6177" actId="478"/>
          <ac:grpSpMkLst>
            <pc:docMk/>
            <pc:sldMk cId="2595438373" sldId="2134804755"/>
            <ac:grpSpMk id="16" creationId="{9D6EB9A2-4186-3AAE-EC17-E30ADA461A08}"/>
          </ac:grpSpMkLst>
        </pc:grpChg>
        <pc:picChg chg="del mod ord">
          <ac:chgData name="Fonseca Cerda, M.D.S. (Maria del Socorro)" userId="fc1b21da-2b1a-44fb-99e0-de7c9812baf4" providerId="ADAL" clId="{3315F2F1-6349-4E86-9AEB-F3AEA0CA243A}" dt="2026-06-16T13:07:58.189" v="6179" actId="478"/>
          <ac:picMkLst>
            <pc:docMk/>
            <pc:sldMk cId="2595438373" sldId="2134804755"/>
            <ac:picMk id="8" creationId="{62C502D3-A9A0-EDD3-2687-349BA3743882}"/>
          </ac:picMkLst>
        </pc:picChg>
        <pc:picChg chg="del mod ord">
          <ac:chgData name="Fonseca Cerda, M.D.S. (Maria del Socorro)" userId="fc1b21da-2b1a-44fb-99e0-de7c9812baf4" providerId="ADAL" clId="{3315F2F1-6349-4E86-9AEB-F3AEA0CA243A}" dt="2026-06-16T13:07:59.074" v="6180" actId="478"/>
          <ac:picMkLst>
            <pc:docMk/>
            <pc:sldMk cId="2595438373" sldId="2134804755"/>
            <ac:picMk id="9" creationId="{A420885C-CA88-6923-F6E3-7B13D2AEAD74}"/>
          </ac:picMkLst>
        </pc:picChg>
        <pc:picChg chg="add del mod">
          <ac:chgData name="Fonseca Cerda, M.D.S. (Maria del Socorro)" userId="fc1b21da-2b1a-44fb-99e0-de7c9812baf4" providerId="ADAL" clId="{3315F2F1-6349-4E86-9AEB-F3AEA0CA243A}" dt="2026-06-16T13:07:56.932" v="6178" actId="478"/>
          <ac:picMkLst>
            <pc:docMk/>
            <pc:sldMk cId="2595438373" sldId="2134804755"/>
            <ac:picMk id="13" creationId="{CD4AD626-B4F6-D68B-A22A-989CBC2EAA72}"/>
          </ac:picMkLst>
        </pc:picChg>
        <pc:picChg chg="add del mod ord">
          <ac:chgData name="Fonseca Cerda, M.D.S. (Maria del Socorro)" userId="fc1b21da-2b1a-44fb-99e0-de7c9812baf4" providerId="ADAL" clId="{3315F2F1-6349-4E86-9AEB-F3AEA0CA243A}" dt="2026-06-16T13:07:52.451" v="6175" actId="478"/>
          <ac:picMkLst>
            <pc:docMk/>
            <pc:sldMk cId="2595438373" sldId="2134804755"/>
            <ac:picMk id="22" creationId="{447DAE80-EF8E-47F6-9AEB-9237D8904A8D}"/>
          </ac:picMkLst>
        </pc:picChg>
      </pc:sldChg>
      <pc:sldChg chg="add del ord modTransition">
        <pc:chgData name="Fonseca Cerda, M.D.S. (Maria del Socorro)" userId="fc1b21da-2b1a-44fb-99e0-de7c9812baf4" providerId="ADAL" clId="{3315F2F1-6349-4E86-9AEB-F3AEA0CA243A}" dt="2026-06-16T18:01:54.714" v="9903" actId="47"/>
        <pc:sldMkLst>
          <pc:docMk/>
          <pc:sldMk cId="1975054475" sldId="2134804756"/>
        </pc:sldMkLst>
      </pc:sldChg>
      <pc:sldChg chg="add del">
        <pc:chgData name="Fonseca Cerda, M.D.S. (Maria del Socorro)" userId="fc1b21da-2b1a-44fb-99e0-de7c9812baf4" providerId="ADAL" clId="{3315F2F1-6349-4E86-9AEB-F3AEA0CA243A}" dt="2026-06-16T08:33:41.885" v="5839" actId="47"/>
        <pc:sldMkLst>
          <pc:docMk/>
          <pc:sldMk cId="4251887821" sldId="2134804757"/>
        </pc:sldMkLst>
      </pc:sldChg>
      <pc:sldChg chg="addSp delSp modSp add mod modTransition modAnim modNotesTx">
        <pc:chgData name="Fonseca Cerda, M.D.S. (Maria del Socorro)" userId="fc1b21da-2b1a-44fb-99e0-de7c9812baf4" providerId="ADAL" clId="{3315F2F1-6349-4E86-9AEB-F3AEA0CA243A}" dt="2026-06-16T13:46:31.806" v="6384"/>
        <pc:sldMkLst>
          <pc:docMk/>
          <pc:sldMk cId="2649710420" sldId="2134804758"/>
        </pc:sldMkLst>
        <pc:spChg chg="add del mod">
          <ac:chgData name="Fonseca Cerda, M.D.S. (Maria del Socorro)" userId="fc1b21da-2b1a-44fb-99e0-de7c9812baf4" providerId="ADAL" clId="{3315F2F1-6349-4E86-9AEB-F3AEA0CA243A}" dt="2026-06-16T08:33:57.381" v="5842" actId="478"/>
          <ac:spMkLst>
            <pc:docMk/>
            <pc:sldMk cId="2649710420" sldId="2134804758"/>
            <ac:spMk id="8" creationId="{BBE18FD0-5831-58D5-4949-7E2DF20E7455}"/>
          </ac:spMkLst>
        </pc:spChg>
        <pc:spChg chg="mod">
          <ac:chgData name="Fonseca Cerda, M.D.S. (Maria del Socorro)" userId="fc1b21da-2b1a-44fb-99e0-de7c9812baf4" providerId="ADAL" clId="{3315F2F1-6349-4E86-9AEB-F3AEA0CA243A}" dt="2026-06-16T08:33:32.728" v="5838"/>
          <ac:spMkLst>
            <pc:docMk/>
            <pc:sldMk cId="2649710420" sldId="2134804758"/>
            <ac:spMk id="14" creationId="{96EB8E31-1AB4-D786-8383-C6814C4A9464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34:18.963" v="5906"/>
          <ac:spMkLst>
            <pc:docMk/>
            <pc:sldMk cId="2649710420" sldId="2134804758"/>
            <ac:spMk id="16" creationId="{2E998220-9DFA-BE49-9FB4-FE7D3CA4CC9E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34:18.963" v="5906"/>
          <ac:spMkLst>
            <pc:docMk/>
            <pc:sldMk cId="2649710420" sldId="2134804758"/>
            <ac:spMk id="17" creationId="{E0824BB6-D2F3-100D-C3CD-EF4EABE0DAF1}"/>
          </ac:spMkLst>
        </pc:spChg>
        <pc:spChg chg="mod">
          <ac:chgData name="Fonseca Cerda, M.D.S. (Maria del Socorro)" userId="fc1b21da-2b1a-44fb-99e0-de7c9812baf4" providerId="ADAL" clId="{3315F2F1-6349-4E86-9AEB-F3AEA0CA243A}" dt="2026-06-16T08:34:06.383" v="5905" actId="1035"/>
          <ac:spMkLst>
            <pc:docMk/>
            <pc:sldMk cId="2649710420" sldId="2134804758"/>
            <ac:spMk id="18" creationId="{75FE47EB-DEFF-14E7-E42B-B9CA4F7D2F34}"/>
          </ac:spMkLst>
        </pc:spChg>
        <pc:spChg chg="mod">
          <ac:chgData name="Fonseca Cerda, M.D.S. (Maria del Socorro)" userId="fc1b21da-2b1a-44fb-99e0-de7c9812baf4" providerId="ADAL" clId="{3315F2F1-6349-4E86-9AEB-F3AEA0CA243A}" dt="2026-06-16T08:34:06.383" v="5905" actId="1035"/>
          <ac:spMkLst>
            <pc:docMk/>
            <pc:sldMk cId="2649710420" sldId="2134804758"/>
            <ac:spMk id="20" creationId="{F9704B16-553E-67DB-5212-E7ABF612EAD8}"/>
          </ac:spMkLst>
        </pc:spChg>
        <pc:spChg chg="mod">
          <ac:chgData name="Fonseca Cerda, M.D.S. (Maria del Socorro)" userId="fc1b21da-2b1a-44fb-99e0-de7c9812baf4" providerId="ADAL" clId="{3315F2F1-6349-4E86-9AEB-F3AEA0CA243A}" dt="2026-06-16T08:34:06.383" v="5905" actId="1035"/>
          <ac:spMkLst>
            <pc:docMk/>
            <pc:sldMk cId="2649710420" sldId="2134804758"/>
            <ac:spMk id="25" creationId="{57D1EA66-1FBE-A4BA-0371-741FC4314269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34:18.963" v="5906"/>
          <ac:spMkLst>
            <pc:docMk/>
            <pc:sldMk cId="2649710420" sldId="2134804758"/>
            <ac:spMk id="26" creationId="{D35CC2EB-8C04-2F94-F17F-8B6B46D8BBBA}"/>
          </ac:spMkLst>
        </pc:spChg>
        <pc:grpChg chg="add del mod">
          <ac:chgData name="Fonseca Cerda, M.D.S. (Maria del Socorro)" userId="fc1b21da-2b1a-44fb-99e0-de7c9812baf4" providerId="ADAL" clId="{3315F2F1-6349-4E86-9AEB-F3AEA0CA243A}" dt="2026-06-16T08:33:54.563" v="5841" actId="478"/>
          <ac:grpSpMkLst>
            <pc:docMk/>
            <pc:sldMk cId="2649710420" sldId="2134804758"/>
            <ac:grpSpMk id="11" creationId="{521B9656-4725-C6AB-5287-04D34D9D3F09}"/>
          </ac:grpSpMkLst>
        </pc:grpChg>
        <pc:grpChg chg="mod">
          <ac:chgData name="Fonseca Cerda, M.D.S. (Maria del Socorro)" userId="fc1b21da-2b1a-44fb-99e0-de7c9812baf4" providerId="ADAL" clId="{3315F2F1-6349-4E86-9AEB-F3AEA0CA243A}" dt="2026-06-16T08:34:06.383" v="5905" actId="1035"/>
          <ac:grpSpMkLst>
            <pc:docMk/>
            <pc:sldMk cId="2649710420" sldId="2134804758"/>
            <ac:grpSpMk id="19" creationId="{3287F869-BCA0-D9B5-0EC1-86EBED0ED9E3}"/>
          </ac:grpSpMkLst>
        </pc:grpChg>
        <pc:grpChg chg="mod">
          <ac:chgData name="Fonseca Cerda, M.D.S. (Maria del Socorro)" userId="fc1b21da-2b1a-44fb-99e0-de7c9812baf4" providerId="ADAL" clId="{3315F2F1-6349-4E86-9AEB-F3AEA0CA243A}" dt="2026-06-16T08:34:06.383" v="5905" actId="1035"/>
          <ac:grpSpMkLst>
            <pc:docMk/>
            <pc:sldMk cId="2649710420" sldId="2134804758"/>
            <ac:grpSpMk id="21" creationId="{42DFFD2D-05CB-7AE7-8C89-74D31D8C775C}"/>
          </ac:grpSpMkLst>
        </pc:grpChg>
        <pc:picChg chg="mod">
          <ac:chgData name="Fonseca Cerda, M.D.S. (Maria del Socorro)" userId="fc1b21da-2b1a-44fb-99e0-de7c9812baf4" providerId="ADAL" clId="{3315F2F1-6349-4E86-9AEB-F3AEA0CA243A}" dt="2026-06-16T08:33:32.728" v="5838"/>
          <ac:picMkLst>
            <pc:docMk/>
            <pc:sldMk cId="2649710420" sldId="2134804758"/>
            <ac:picMk id="13" creationId="{A1A81CF2-ADC2-00EC-C3AE-2B763FE08CD5}"/>
          </ac:picMkLst>
        </pc:picChg>
        <pc:picChg chg="del">
          <ac:chgData name="Fonseca Cerda, M.D.S. (Maria del Socorro)" userId="fc1b21da-2b1a-44fb-99e0-de7c9812baf4" providerId="ADAL" clId="{3315F2F1-6349-4E86-9AEB-F3AEA0CA243A}" dt="2026-06-16T08:33:31.961" v="5837" actId="478"/>
          <ac:picMkLst>
            <pc:docMk/>
            <pc:sldMk cId="2649710420" sldId="2134804758"/>
            <ac:picMk id="15" creationId="{ABC6F0B8-FC2F-E0C7-BA16-86B915F5D96F}"/>
          </ac:picMkLst>
        </pc:picChg>
        <pc:picChg chg="mod">
          <ac:chgData name="Fonseca Cerda, M.D.S. (Maria del Socorro)" userId="fc1b21da-2b1a-44fb-99e0-de7c9812baf4" providerId="ADAL" clId="{3315F2F1-6349-4E86-9AEB-F3AEA0CA243A}" dt="2026-06-16T08:34:06.383" v="5905" actId="1035"/>
          <ac:picMkLst>
            <pc:docMk/>
            <pc:sldMk cId="2649710420" sldId="2134804758"/>
            <ac:picMk id="22" creationId="{B2DA179C-77C0-4691-95C4-FBE0B4876C54}"/>
          </ac:picMkLst>
        </pc:picChg>
        <pc:picChg chg="mod">
          <ac:chgData name="Fonseca Cerda, M.D.S. (Maria del Socorro)" userId="fc1b21da-2b1a-44fb-99e0-de7c9812baf4" providerId="ADAL" clId="{3315F2F1-6349-4E86-9AEB-F3AEA0CA243A}" dt="2026-06-16T08:34:06.383" v="5905" actId="1035"/>
          <ac:picMkLst>
            <pc:docMk/>
            <pc:sldMk cId="2649710420" sldId="2134804758"/>
            <ac:picMk id="23" creationId="{CAF00E65-FAA2-DEB3-4521-58687EDACFAF}"/>
          </ac:picMkLst>
        </pc:picChg>
        <pc:picChg chg="mod">
          <ac:chgData name="Fonseca Cerda, M.D.S. (Maria del Socorro)" userId="fc1b21da-2b1a-44fb-99e0-de7c9812baf4" providerId="ADAL" clId="{3315F2F1-6349-4E86-9AEB-F3AEA0CA243A}" dt="2026-06-16T08:34:06.383" v="5905" actId="1035"/>
          <ac:picMkLst>
            <pc:docMk/>
            <pc:sldMk cId="2649710420" sldId="2134804758"/>
            <ac:picMk id="24" creationId="{842BC10D-B473-F7A2-3541-2F43DE0FC6A7}"/>
          </ac:picMkLst>
        </pc:picChg>
      </pc:sldChg>
      <pc:sldChg chg="addSp modSp add del mod modAnim modNotesTx">
        <pc:chgData name="Fonseca Cerda, M.D.S. (Maria del Socorro)" userId="fc1b21da-2b1a-44fb-99e0-de7c9812baf4" providerId="ADAL" clId="{3315F2F1-6349-4E86-9AEB-F3AEA0CA243A}" dt="2026-06-16T13:15:23.681" v="6193" actId="2696"/>
        <pc:sldMkLst>
          <pc:docMk/>
          <pc:sldMk cId="2112017436" sldId="2134804759"/>
        </pc:sldMkLst>
        <pc:spChg chg="add mod ord">
          <ac:chgData name="Fonseca Cerda, M.D.S. (Maria del Socorro)" userId="fc1b21da-2b1a-44fb-99e0-de7c9812baf4" providerId="ADAL" clId="{3315F2F1-6349-4E86-9AEB-F3AEA0CA243A}" dt="2026-06-16T08:36:55.550" v="5920" actId="166"/>
          <ac:spMkLst>
            <pc:docMk/>
            <pc:sldMk cId="2112017436" sldId="2134804759"/>
            <ac:spMk id="15" creationId="{605EB93E-C2B1-C0F5-19DB-6F85E4B97D36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37:44.931" v="5926" actId="1076"/>
          <ac:spMkLst>
            <pc:docMk/>
            <pc:sldMk cId="2112017436" sldId="2134804759"/>
            <ac:spMk id="16" creationId="{3443C85D-E008-0529-F775-F57682FEAA2E}"/>
          </ac:spMkLst>
        </pc:spChg>
        <pc:picChg chg="ord">
          <ac:chgData name="Fonseca Cerda, M.D.S. (Maria del Socorro)" userId="fc1b21da-2b1a-44fb-99e0-de7c9812baf4" providerId="ADAL" clId="{3315F2F1-6349-4E86-9AEB-F3AEA0CA243A}" dt="2026-06-16T08:37:40.268" v="5925" actId="166"/>
          <ac:picMkLst>
            <pc:docMk/>
            <pc:sldMk cId="2112017436" sldId="2134804759"/>
            <ac:picMk id="10" creationId="{3D57F618-ECB7-3DFD-60E7-5912889C8589}"/>
          </ac:picMkLst>
        </pc:picChg>
        <pc:cxnChg chg="ord">
          <ac:chgData name="Fonseca Cerda, M.D.S. (Maria del Socorro)" userId="fc1b21da-2b1a-44fb-99e0-de7c9812baf4" providerId="ADAL" clId="{3315F2F1-6349-4E86-9AEB-F3AEA0CA243A}" dt="2026-06-16T08:37:40.268" v="5925" actId="166"/>
          <ac:cxnSpMkLst>
            <pc:docMk/>
            <pc:sldMk cId="2112017436" sldId="2134804759"/>
            <ac:cxnSpMk id="12" creationId="{36A9EE86-3146-F9BD-1A89-0E9C59988B52}"/>
          </ac:cxnSpMkLst>
        </pc:cxnChg>
      </pc:sldChg>
      <pc:sldChg chg="add modTransition modAnim">
        <pc:chgData name="Fonseca Cerda, M.D.S. (Maria del Socorro)" userId="fc1b21da-2b1a-44fb-99e0-de7c9812baf4" providerId="ADAL" clId="{3315F2F1-6349-4E86-9AEB-F3AEA0CA243A}" dt="2026-06-16T13:46:31.806" v="6384"/>
        <pc:sldMkLst>
          <pc:docMk/>
          <pc:sldMk cId="3033070766" sldId="2134804759"/>
        </pc:sldMkLst>
      </pc:sldChg>
      <pc:sldChg chg="add del modNotesTx">
        <pc:chgData name="Fonseca Cerda, M.D.S. (Maria del Socorro)" userId="fc1b21da-2b1a-44fb-99e0-de7c9812baf4" providerId="ADAL" clId="{3315F2F1-6349-4E86-9AEB-F3AEA0CA243A}" dt="2026-06-16T13:15:23.681" v="6193" actId="2696"/>
        <pc:sldMkLst>
          <pc:docMk/>
          <pc:sldMk cId="1203483130" sldId="2134804760"/>
        </pc:sldMkLst>
      </pc:sldChg>
      <pc:sldChg chg="add del">
        <pc:chgData name="Fonseca Cerda, M.D.S. (Maria del Socorro)" userId="fc1b21da-2b1a-44fb-99e0-de7c9812baf4" providerId="ADAL" clId="{3315F2F1-6349-4E86-9AEB-F3AEA0CA243A}" dt="2026-06-16T13:24:08.194" v="6200" actId="47"/>
        <pc:sldMkLst>
          <pc:docMk/>
          <pc:sldMk cId="2354155061" sldId="2134804760"/>
        </pc:sldMkLst>
      </pc:sldChg>
      <pc:sldChg chg="addSp delSp modSp add del mod delAnim modNotesTx">
        <pc:chgData name="Fonseca Cerda, M.D.S. (Maria del Socorro)" userId="fc1b21da-2b1a-44fb-99e0-de7c9812baf4" providerId="ADAL" clId="{3315F2F1-6349-4E86-9AEB-F3AEA0CA243A}" dt="2026-06-16T13:14:31.209" v="6188" actId="2696"/>
        <pc:sldMkLst>
          <pc:docMk/>
          <pc:sldMk cId="3230564032" sldId="2134804761"/>
        </pc:sldMkLst>
        <pc:spChg chg="mod">
          <ac:chgData name="Fonseca Cerda, M.D.S. (Maria del Socorro)" userId="fc1b21da-2b1a-44fb-99e0-de7c9812baf4" providerId="ADAL" clId="{3315F2F1-6349-4E86-9AEB-F3AEA0CA243A}" dt="2026-06-16T08:41:07.011" v="5997" actId="1076"/>
          <ac:spMkLst>
            <pc:docMk/>
            <pc:sldMk cId="3230564032" sldId="2134804761"/>
            <ac:spMk id="2" creationId="{A3538334-BE6B-00F7-C922-029DB29299D5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1:39.426" v="5999" actId="167"/>
          <ac:spMkLst>
            <pc:docMk/>
            <pc:sldMk cId="3230564032" sldId="2134804761"/>
            <ac:spMk id="19" creationId="{2109FD63-5DA3-9DD0-36CC-0DD0DADBFC9F}"/>
          </ac:spMkLst>
        </pc:spChg>
        <pc:spChg chg="mod">
          <ac:chgData name="Fonseca Cerda, M.D.S. (Maria del Socorro)" userId="fc1b21da-2b1a-44fb-99e0-de7c9812baf4" providerId="ADAL" clId="{3315F2F1-6349-4E86-9AEB-F3AEA0CA243A}" dt="2026-06-16T08:41:27.673" v="5998"/>
          <ac:spMkLst>
            <pc:docMk/>
            <pc:sldMk cId="3230564032" sldId="2134804761"/>
            <ac:spMk id="21" creationId="{CD558641-D22E-8090-6C82-51D0189C71D7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1:39.426" v="5999" actId="167"/>
          <ac:spMkLst>
            <pc:docMk/>
            <pc:sldMk cId="3230564032" sldId="2134804761"/>
            <ac:spMk id="26" creationId="{B4EA2FDE-5E65-A32B-5ED7-BBDADF63D420}"/>
          </ac:spMkLst>
        </pc:spChg>
        <pc:spChg chg="add mod">
          <ac:chgData name="Fonseca Cerda, M.D.S. (Maria del Socorro)" userId="fc1b21da-2b1a-44fb-99e0-de7c9812baf4" providerId="ADAL" clId="{3315F2F1-6349-4E86-9AEB-F3AEA0CA243A}" dt="2026-06-16T08:41:39.426" v="5999" actId="167"/>
          <ac:spMkLst>
            <pc:docMk/>
            <pc:sldMk cId="3230564032" sldId="2134804761"/>
            <ac:spMk id="27" creationId="{4B103DEC-266E-F884-CFBC-5375CA372B04}"/>
          </ac:spMkLst>
        </pc:spChg>
        <pc:spChg chg="mod">
          <ac:chgData name="Fonseca Cerda, M.D.S. (Maria del Socorro)" userId="fc1b21da-2b1a-44fb-99e0-de7c9812baf4" providerId="ADAL" clId="{3315F2F1-6349-4E86-9AEB-F3AEA0CA243A}" dt="2026-06-16T08:41:27.673" v="5998"/>
          <ac:spMkLst>
            <pc:docMk/>
            <pc:sldMk cId="3230564032" sldId="2134804761"/>
            <ac:spMk id="30" creationId="{BC47F9B6-2A53-C4AE-32EA-A49F69CBAC3E}"/>
          </ac:spMkLst>
        </pc:spChg>
        <pc:spChg chg="del">
          <ac:chgData name="Fonseca Cerda, M.D.S. (Maria del Socorro)" userId="fc1b21da-2b1a-44fb-99e0-de7c9812baf4" providerId="ADAL" clId="{3315F2F1-6349-4E86-9AEB-F3AEA0CA243A}" dt="2026-06-16T08:40:38.830" v="5943" actId="478"/>
          <ac:spMkLst>
            <pc:docMk/>
            <pc:sldMk cId="3230564032" sldId="2134804761"/>
            <ac:spMk id="41" creationId="{008008E5-4B23-A585-BA83-2B40C1CF8DF5}"/>
          </ac:spMkLst>
        </pc:spChg>
        <pc:spChg chg="mod">
          <ac:chgData name="Fonseca Cerda, M.D.S. (Maria del Socorro)" userId="fc1b21da-2b1a-44fb-99e0-de7c9812baf4" providerId="ADAL" clId="{3315F2F1-6349-4E86-9AEB-F3AEA0CA243A}" dt="2026-06-16T08:40:54.019" v="5994" actId="14100"/>
          <ac:spMkLst>
            <pc:docMk/>
            <pc:sldMk cId="3230564032" sldId="2134804761"/>
            <ac:spMk id="42" creationId="{6EC00964-FBDE-23CD-314E-E8B7DFCEB5ED}"/>
          </ac:spMkLst>
        </pc:spChg>
        <pc:grpChg chg="mod">
          <ac:chgData name="Fonseca Cerda, M.D.S. (Maria del Socorro)" userId="fc1b21da-2b1a-44fb-99e0-de7c9812baf4" providerId="ADAL" clId="{3315F2F1-6349-4E86-9AEB-F3AEA0CA243A}" dt="2026-06-16T08:41:39.426" v="5999" actId="167"/>
          <ac:grpSpMkLst>
            <pc:docMk/>
            <pc:sldMk cId="3230564032" sldId="2134804761"/>
            <ac:grpSpMk id="20" creationId="{7F6B8B3D-5580-5288-5739-4F1BB723F8C3}"/>
          </ac:grpSpMkLst>
        </pc:grpChg>
        <pc:grpChg chg="add mod">
          <ac:chgData name="Fonseca Cerda, M.D.S. (Maria del Socorro)" userId="fc1b21da-2b1a-44fb-99e0-de7c9812baf4" providerId="ADAL" clId="{3315F2F1-6349-4E86-9AEB-F3AEA0CA243A}" dt="2026-06-16T08:41:39.426" v="5999" actId="167"/>
          <ac:grpSpMkLst>
            <pc:docMk/>
            <pc:sldMk cId="3230564032" sldId="2134804761"/>
            <ac:grpSpMk id="28" creationId="{82D6F47A-C755-AB20-6E07-DB5FB062DB67}"/>
          </ac:grpSpMkLst>
        </pc:grpChg>
        <pc:grpChg chg="del">
          <ac:chgData name="Fonseca Cerda, M.D.S. (Maria del Socorro)" userId="fc1b21da-2b1a-44fb-99e0-de7c9812baf4" providerId="ADAL" clId="{3315F2F1-6349-4E86-9AEB-F3AEA0CA243A}" dt="2026-06-16T08:40:46.328" v="5947" actId="478"/>
          <ac:grpSpMkLst>
            <pc:docMk/>
            <pc:sldMk cId="3230564032" sldId="2134804761"/>
            <ac:grpSpMk id="36" creationId="{702B4C01-F937-6CB3-885A-AF77C4CDAD75}"/>
          </ac:grpSpMkLst>
        </pc:grpChg>
        <pc:picChg chg="del">
          <ac:chgData name="Fonseca Cerda, M.D.S. (Maria del Socorro)" userId="fc1b21da-2b1a-44fb-99e0-de7c9812baf4" providerId="ADAL" clId="{3315F2F1-6349-4E86-9AEB-F3AEA0CA243A}" dt="2026-06-16T08:40:40.699" v="5944" actId="478"/>
          <ac:picMkLst>
            <pc:docMk/>
            <pc:sldMk cId="3230564032" sldId="2134804761"/>
            <ac:picMk id="3" creationId="{5CE2F5BC-9410-5372-EEAB-3C23B085309D}"/>
          </ac:picMkLst>
        </pc:picChg>
        <pc:picChg chg="ord">
          <ac:chgData name="Fonseca Cerda, M.D.S. (Maria del Socorro)" userId="fc1b21da-2b1a-44fb-99e0-de7c9812baf4" providerId="ADAL" clId="{3315F2F1-6349-4E86-9AEB-F3AEA0CA243A}" dt="2026-06-16T08:41:04.768" v="5996" actId="166"/>
          <ac:picMkLst>
            <pc:docMk/>
            <pc:sldMk cId="3230564032" sldId="2134804761"/>
            <ac:picMk id="5" creationId="{B00254AE-D3A4-DFFF-0F29-2F7A24E24D35}"/>
          </ac:picMkLst>
        </pc:picChg>
        <pc:picChg chg="del">
          <ac:chgData name="Fonseca Cerda, M.D.S. (Maria del Socorro)" userId="fc1b21da-2b1a-44fb-99e0-de7c9812baf4" providerId="ADAL" clId="{3315F2F1-6349-4E86-9AEB-F3AEA0CA243A}" dt="2026-06-16T08:40:42.873" v="5946" actId="478"/>
          <ac:picMkLst>
            <pc:docMk/>
            <pc:sldMk cId="3230564032" sldId="2134804761"/>
            <ac:picMk id="6" creationId="{B23B7A3A-9176-51AC-F9E8-E03D90409280}"/>
          </ac:picMkLst>
        </pc:picChg>
        <pc:picChg chg="del">
          <ac:chgData name="Fonseca Cerda, M.D.S. (Maria del Socorro)" userId="fc1b21da-2b1a-44fb-99e0-de7c9812baf4" providerId="ADAL" clId="{3315F2F1-6349-4E86-9AEB-F3AEA0CA243A}" dt="2026-06-16T08:40:42.264" v="5945" actId="478"/>
          <ac:picMkLst>
            <pc:docMk/>
            <pc:sldMk cId="3230564032" sldId="2134804761"/>
            <ac:picMk id="7" creationId="{8AAD80AC-5E10-3E4C-676C-693AA226066D}"/>
          </ac:picMkLst>
        </pc:picChg>
        <pc:picChg chg="add mod">
          <ac:chgData name="Fonseca Cerda, M.D.S. (Maria del Socorro)" userId="fc1b21da-2b1a-44fb-99e0-de7c9812baf4" providerId="ADAL" clId="{3315F2F1-6349-4E86-9AEB-F3AEA0CA243A}" dt="2026-06-16T08:40:06" v="5940"/>
          <ac:picMkLst>
            <pc:docMk/>
            <pc:sldMk cId="3230564032" sldId="2134804761"/>
            <ac:picMk id="11" creationId="{BB13E925-E620-5B08-617A-773AB5DCB57B}"/>
          </ac:picMkLst>
        </pc:picChg>
        <pc:picChg chg="add mod">
          <ac:chgData name="Fonseca Cerda, M.D.S. (Maria del Socorro)" userId="fc1b21da-2b1a-44fb-99e0-de7c9812baf4" providerId="ADAL" clId="{3315F2F1-6349-4E86-9AEB-F3AEA0CA243A}" dt="2026-06-16T08:40:06" v="5940"/>
          <ac:picMkLst>
            <pc:docMk/>
            <pc:sldMk cId="3230564032" sldId="2134804761"/>
            <ac:picMk id="12" creationId="{120A1A57-6053-6EBF-CA44-72F28B541160}"/>
          </ac:picMkLst>
        </pc:picChg>
        <pc:picChg chg="add mod">
          <ac:chgData name="Fonseca Cerda, M.D.S. (Maria del Socorro)" userId="fc1b21da-2b1a-44fb-99e0-de7c9812baf4" providerId="ADAL" clId="{3315F2F1-6349-4E86-9AEB-F3AEA0CA243A}" dt="2026-06-16T08:40:06" v="5940"/>
          <ac:picMkLst>
            <pc:docMk/>
            <pc:sldMk cId="3230564032" sldId="2134804761"/>
            <ac:picMk id="15" creationId="{DFDEAE9E-1CF2-1C69-4BCC-B7ACCE2385B7}"/>
          </ac:picMkLst>
        </pc:picChg>
        <pc:picChg chg="add mod ord">
          <ac:chgData name="Fonseca Cerda, M.D.S. (Maria del Socorro)" userId="fc1b21da-2b1a-44fb-99e0-de7c9812baf4" providerId="ADAL" clId="{3315F2F1-6349-4E86-9AEB-F3AEA0CA243A}" dt="2026-06-16T08:40:36.667" v="5942" actId="167"/>
          <ac:picMkLst>
            <pc:docMk/>
            <pc:sldMk cId="3230564032" sldId="2134804761"/>
            <ac:picMk id="16" creationId="{7F9D2934-C1D9-0544-7641-07657CBB00F0}"/>
          </ac:picMkLst>
        </pc:picChg>
        <pc:picChg chg="add mod ord">
          <ac:chgData name="Fonseca Cerda, M.D.S. (Maria del Socorro)" userId="fc1b21da-2b1a-44fb-99e0-de7c9812baf4" providerId="ADAL" clId="{3315F2F1-6349-4E86-9AEB-F3AEA0CA243A}" dt="2026-06-16T08:40:36.667" v="5942" actId="167"/>
          <ac:picMkLst>
            <pc:docMk/>
            <pc:sldMk cId="3230564032" sldId="2134804761"/>
            <ac:picMk id="17" creationId="{70AF2387-0E4A-9A6A-E96D-267F14C77626}"/>
          </ac:picMkLst>
        </pc:picChg>
        <pc:picChg chg="add mod ord">
          <ac:chgData name="Fonseca Cerda, M.D.S. (Maria del Socorro)" userId="fc1b21da-2b1a-44fb-99e0-de7c9812baf4" providerId="ADAL" clId="{3315F2F1-6349-4E86-9AEB-F3AEA0CA243A}" dt="2026-06-16T08:40:36.667" v="5942" actId="167"/>
          <ac:picMkLst>
            <pc:docMk/>
            <pc:sldMk cId="3230564032" sldId="2134804761"/>
            <ac:picMk id="18" creationId="{FD9411B8-A8A0-EE1B-DB1B-2A557B82A814}"/>
          </ac:picMkLst>
        </pc:picChg>
        <pc:picChg chg="mod">
          <ac:chgData name="Fonseca Cerda, M.D.S. (Maria del Socorro)" userId="fc1b21da-2b1a-44fb-99e0-de7c9812baf4" providerId="ADAL" clId="{3315F2F1-6349-4E86-9AEB-F3AEA0CA243A}" dt="2026-06-16T08:41:27.673" v="5998"/>
          <ac:picMkLst>
            <pc:docMk/>
            <pc:sldMk cId="3230564032" sldId="2134804761"/>
            <ac:picMk id="23" creationId="{C87BD165-F0B4-0DEB-FF10-33EF679A9B05}"/>
          </ac:picMkLst>
        </pc:picChg>
        <pc:picChg chg="mod">
          <ac:chgData name="Fonseca Cerda, M.D.S. (Maria del Socorro)" userId="fc1b21da-2b1a-44fb-99e0-de7c9812baf4" providerId="ADAL" clId="{3315F2F1-6349-4E86-9AEB-F3AEA0CA243A}" dt="2026-06-16T08:41:27.673" v="5998"/>
          <ac:picMkLst>
            <pc:docMk/>
            <pc:sldMk cId="3230564032" sldId="2134804761"/>
            <ac:picMk id="24" creationId="{A1AE0003-015A-E3F7-4607-85D57FD83284}"/>
          </ac:picMkLst>
        </pc:picChg>
        <pc:picChg chg="mod">
          <ac:chgData name="Fonseca Cerda, M.D.S. (Maria del Socorro)" userId="fc1b21da-2b1a-44fb-99e0-de7c9812baf4" providerId="ADAL" clId="{3315F2F1-6349-4E86-9AEB-F3AEA0CA243A}" dt="2026-06-16T08:41:27.673" v="5998"/>
          <ac:picMkLst>
            <pc:docMk/>
            <pc:sldMk cId="3230564032" sldId="2134804761"/>
            <ac:picMk id="25" creationId="{B35F9302-043E-D394-2434-85850C3F854C}"/>
          </ac:picMkLst>
        </pc:picChg>
        <pc:picChg chg="mod">
          <ac:chgData name="Fonseca Cerda, M.D.S. (Maria del Socorro)" userId="fc1b21da-2b1a-44fb-99e0-de7c9812baf4" providerId="ADAL" clId="{3315F2F1-6349-4E86-9AEB-F3AEA0CA243A}" dt="2026-06-16T08:41:27.673" v="5998"/>
          <ac:picMkLst>
            <pc:docMk/>
            <pc:sldMk cId="3230564032" sldId="2134804761"/>
            <ac:picMk id="29" creationId="{D8C7374E-A50E-8B4B-8175-872EBC289EE1}"/>
          </ac:picMkLst>
        </pc:picChg>
        <pc:cxnChg chg="ord">
          <ac:chgData name="Fonseca Cerda, M.D.S. (Maria del Socorro)" userId="fc1b21da-2b1a-44fb-99e0-de7c9812baf4" providerId="ADAL" clId="{3315F2F1-6349-4E86-9AEB-F3AEA0CA243A}" dt="2026-06-16T08:41:04.768" v="5996" actId="166"/>
          <ac:cxnSpMkLst>
            <pc:docMk/>
            <pc:sldMk cId="3230564032" sldId="2134804761"/>
            <ac:cxnSpMk id="9" creationId="{75C1DBEB-1640-E129-4740-F335813F5344}"/>
          </ac:cxnSpMkLst>
        </pc:cxnChg>
        <pc:cxnChg chg="add mod">
          <ac:chgData name="Fonseca Cerda, M.D.S. (Maria del Socorro)" userId="fc1b21da-2b1a-44fb-99e0-de7c9812baf4" providerId="ADAL" clId="{3315F2F1-6349-4E86-9AEB-F3AEA0CA243A}" dt="2026-06-16T08:40:06" v="5940"/>
          <ac:cxnSpMkLst>
            <pc:docMk/>
            <pc:sldMk cId="3230564032" sldId="2134804761"/>
            <ac:cxnSpMk id="10" creationId="{D5101F1E-FB10-E741-898B-CF3AF2AE0E4D}"/>
          </ac:cxnSpMkLst>
        </pc:cxnChg>
      </pc:sldChg>
      <pc:sldChg chg="add modTransition modAnim modNotesTx">
        <pc:chgData name="Fonseca Cerda, M.D.S. (Maria del Socorro)" userId="fc1b21da-2b1a-44fb-99e0-de7c9812baf4" providerId="ADAL" clId="{3315F2F1-6349-4E86-9AEB-F3AEA0CA243A}" dt="2026-06-17T07:01:52.420" v="10193" actId="313"/>
        <pc:sldMkLst>
          <pc:docMk/>
          <pc:sldMk cId="3620818444" sldId="2134804761"/>
        </pc:sldMkLst>
      </pc:sldChg>
      <pc:sldChg chg="addSp delSp modSp add mod modTransition delAnim modAnim modNotesTx">
        <pc:chgData name="Fonseca Cerda, M.D.S. (Maria del Socorro)" userId="fc1b21da-2b1a-44fb-99e0-de7c9812baf4" providerId="ADAL" clId="{3315F2F1-6349-4E86-9AEB-F3AEA0CA243A}" dt="2026-06-16T13:46:31.806" v="6384"/>
        <pc:sldMkLst>
          <pc:docMk/>
          <pc:sldMk cId="3927844043" sldId="2134804762"/>
        </pc:sldMkLst>
        <pc:spChg chg="del">
          <ac:chgData name="Fonseca Cerda, M.D.S. (Maria del Socorro)" userId="fc1b21da-2b1a-44fb-99e0-de7c9812baf4" providerId="ADAL" clId="{3315F2F1-6349-4E86-9AEB-F3AEA0CA243A}" dt="2026-06-16T08:43:14.878" v="6005" actId="478"/>
          <ac:spMkLst>
            <pc:docMk/>
            <pc:sldMk cId="3927844043" sldId="2134804762"/>
            <ac:spMk id="15" creationId="{3FCF47BF-8E16-17A5-B0D3-16963B47EF29}"/>
          </ac:spMkLst>
        </pc:spChg>
        <pc:spChg chg="del">
          <ac:chgData name="Fonseca Cerda, M.D.S. (Maria del Socorro)" userId="fc1b21da-2b1a-44fb-99e0-de7c9812baf4" providerId="ADAL" clId="{3315F2F1-6349-4E86-9AEB-F3AEA0CA243A}" dt="2026-06-16T08:43:16.357" v="6006" actId="478"/>
          <ac:spMkLst>
            <pc:docMk/>
            <pc:sldMk cId="3927844043" sldId="2134804762"/>
            <ac:spMk id="16" creationId="{98CBA924-B373-1766-F598-1C49CE935505}"/>
          </ac:spMkLst>
        </pc:spChg>
        <pc:picChg chg="add del">
          <ac:chgData name="Fonseca Cerda, M.D.S. (Maria del Socorro)" userId="fc1b21da-2b1a-44fb-99e0-de7c9812baf4" providerId="ADAL" clId="{3315F2F1-6349-4E86-9AEB-F3AEA0CA243A}" dt="2026-06-16T13:27:49.611" v="6225" actId="478"/>
          <ac:picMkLst>
            <pc:docMk/>
            <pc:sldMk cId="3927844043" sldId="2134804762"/>
            <ac:picMk id="10" creationId="{BFDF595F-A345-FB63-5D27-4057BD92549D}"/>
          </ac:picMkLst>
        </pc:picChg>
        <pc:picChg chg="add del mod">
          <ac:chgData name="Fonseca Cerda, M.D.S. (Maria del Socorro)" userId="fc1b21da-2b1a-44fb-99e0-de7c9812baf4" providerId="ADAL" clId="{3315F2F1-6349-4E86-9AEB-F3AEA0CA243A}" dt="2026-06-16T13:27:51.539" v="6226" actId="478"/>
          <ac:picMkLst>
            <pc:docMk/>
            <pc:sldMk cId="3927844043" sldId="2134804762"/>
            <ac:picMk id="17" creationId="{55AAFA92-01BA-AF28-11BE-EA101E181C5D}"/>
          </ac:picMkLst>
        </pc:picChg>
      </pc:sldChg>
      <pc:sldChg chg="add del ord modTransition">
        <pc:chgData name="Fonseca Cerda, M.D.S. (Maria del Socorro)" userId="fc1b21da-2b1a-44fb-99e0-de7c9812baf4" providerId="ADAL" clId="{3315F2F1-6349-4E86-9AEB-F3AEA0CA243A}" dt="2026-06-16T13:48:06.055" v="6395" actId="47"/>
        <pc:sldMkLst>
          <pc:docMk/>
          <pc:sldMk cId="1503033353" sldId="2134804763"/>
        </pc:sldMkLst>
      </pc:sldChg>
      <pc:sldChg chg="add ord modTransition">
        <pc:chgData name="Fonseca Cerda, M.D.S. (Maria del Socorro)" userId="fc1b21da-2b1a-44fb-99e0-de7c9812baf4" providerId="ADAL" clId="{3315F2F1-6349-4E86-9AEB-F3AEA0CA243A}" dt="2026-06-17T07:05:21.019" v="10216"/>
        <pc:sldMkLst>
          <pc:docMk/>
          <pc:sldMk cId="2566581058" sldId="2134804764"/>
        </pc:sldMkLst>
      </pc:sldChg>
      <pc:sldChg chg="addSp delSp modSp add mod modTransition delAnim modAnim">
        <pc:chgData name="Fonseca Cerda, M.D.S. (Maria del Socorro)" userId="fc1b21da-2b1a-44fb-99e0-de7c9812baf4" providerId="ADAL" clId="{3315F2F1-6349-4E86-9AEB-F3AEA0CA243A}" dt="2026-06-16T13:46:31.806" v="6384"/>
        <pc:sldMkLst>
          <pc:docMk/>
          <pc:sldMk cId="2638373308" sldId="2134804765"/>
        </pc:sldMkLst>
        <pc:spChg chg="del">
          <ac:chgData name="Fonseca Cerda, M.D.S. (Maria del Socorro)" userId="fc1b21da-2b1a-44fb-99e0-de7c9812baf4" providerId="ADAL" clId="{3315F2F1-6349-4E86-9AEB-F3AEA0CA243A}" dt="2026-06-16T13:22:09.910" v="6196" actId="478"/>
          <ac:spMkLst>
            <pc:docMk/>
            <pc:sldMk cId="2638373308" sldId="2134804765"/>
            <ac:spMk id="15" creationId="{D29BBFCB-4786-9CF2-98E8-6D5397CD1059}"/>
          </ac:spMkLst>
        </pc:spChg>
        <pc:spChg chg="del">
          <ac:chgData name="Fonseca Cerda, M.D.S. (Maria del Socorro)" userId="fc1b21da-2b1a-44fb-99e0-de7c9812baf4" providerId="ADAL" clId="{3315F2F1-6349-4E86-9AEB-F3AEA0CA243A}" dt="2026-06-16T13:22:11.493" v="6197" actId="478"/>
          <ac:spMkLst>
            <pc:docMk/>
            <pc:sldMk cId="2638373308" sldId="2134804765"/>
            <ac:spMk id="16" creationId="{7CE7E9C3-039C-CD59-0AA0-3413C06077D3}"/>
          </ac:spMkLst>
        </pc:spChg>
        <pc:spChg chg="add del mod">
          <ac:chgData name="Fonseca Cerda, M.D.S. (Maria del Socorro)" userId="fc1b21da-2b1a-44fb-99e0-de7c9812baf4" providerId="ADAL" clId="{3315F2F1-6349-4E86-9AEB-F3AEA0CA243A}" dt="2026-06-16T13:44:42.052" v="6380" actId="478"/>
          <ac:spMkLst>
            <pc:docMk/>
            <pc:sldMk cId="2638373308" sldId="2134804765"/>
            <ac:spMk id="17" creationId="{A0D7393C-3E23-83B5-CDCB-CDB8CB2F87BC}"/>
          </ac:spMkLst>
        </pc:spChg>
        <pc:spChg chg="add del mod">
          <ac:chgData name="Fonseca Cerda, M.D.S. (Maria del Socorro)" userId="fc1b21da-2b1a-44fb-99e0-de7c9812baf4" providerId="ADAL" clId="{3315F2F1-6349-4E86-9AEB-F3AEA0CA243A}" dt="2026-06-16T13:44:40.557" v="6379" actId="478"/>
          <ac:spMkLst>
            <pc:docMk/>
            <pc:sldMk cId="2638373308" sldId="2134804765"/>
            <ac:spMk id="26" creationId="{5F87DFAF-177C-BAAA-405C-FD8EDE5A7DC0}"/>
          </ac:spMkLst>
        </pc:spChg>
      </pc:sldChg>
      <pc:sldChg chg="delSp modSp add del mod modAnim">
        <pc:chgData name="Fonseca Cerda, M.D.S. (Maria del Socorro)" userId="fc1b21da-2b1a-44fb-99e0-de7c9812baf4" providerId="ADAL" clId="{3315F2F1-6349-4E86-9AEB-F3AEA0CA243A}" dt="2026-06-16T13:29:26.881" v="6290" actId="47"/>
        <pc:sldMkLst>
          <pc:docMk/>
          <pc:sldMk cId="4282597402" sldId="2134804766"/>
        </pc:sldMkLst>
        <pc:spChg chg="del">
          <ac:chgData name="Fonseca Cerda, M.D.S. (Maria del Socorro)" userId="fc1b21da-2b1a-44fb-99e0-de7c9812baf4" providerId="ADAL" clId="{3315F2F1-6349-4E86-9AEB-F3AEA0CA243A}" dt="2026-06-16T13:28:37.329" v="6228" actId="478"/>
          <ac:spMkLst>
            <pc:docMk/>
            <pc:sldMk cId="4282597402" sldId="2134804766"/>
            <ac:spMk id="3" creationId="{5F9DD8B1-D36C-EF30-8E6D-E82B70E272F2}"/>
          </ac:spMkLst>
        </pc:spChg>
        <pc:spChg chg="mod">
          <ac:chgData name="Fonseca Cerda, M.D.S. (Maria del Socorro)" userId="fc1b21da-2b1a-44fb-99e0-de7c9812baf4" providerId="ADAL" clId="{3315F2F1-6349-4E86-9AEB-F3AEA0CA243A}" dt="2026-06-16T13:28:45.474" v="6284" actId="1037"/>
          <ac:spMkLst>
            <pc:docMk/>
            <pc:sldMk cId="4282597402" sldId="2134804766"/>
            <ac:spMk id="4" creationId="{EA178E84-6461-6D02-3A99-D2BFE79F9DEF}"/>
          </ac:spMkLst>
        </pc:spChg>
        <pc:spChg chg="del">
          <ac:chgData name="Fonseca Cerda, M.D.S. (Maria del Socorro)" userId="fc1b21da-2b1a-44fb-99e0-de7c9812baf4" providerId="ADAL" clId="{3315F2F1-6349-4E86-9AEB-F3AEA0CA243A}" dt="2026-06-16T13:28:37.329" v="6228" actId="478"/>
          <ac:spMkLst>
            <pc:docMk/>
            <pc:sldMk cId="4282597402" sldId="2134804766"/>
            <ac:spMk id="97" creationId="{EA68337E-37E0-4B99-A32C-EAEE9451DB4E}"/>
          </ac:spMkLst>
        </pc:spChg>
        <pc:spChg chg="del">
          <ac:chgData name="Fonseca Cerda, M.D.S. (Maria del Socorro)" userId="fc1b21da-2b1a-44fb-99e0-de7c9812baf4" providerId="ADAL" clId="{3315F2F1-6349-4E86-9AEB-F3AEA0CA243A}" dt="2026-06-16T13:28:37.329" v="6228" actId="478"/>
          <ac:spMkLst>
            <pc:docMk/>
            <pc:sldMk cId="4282597402" sldId="2134804766"/>
            <ac:spMk id="117" creationId="{CA57F4FA-95DC-CD7F-27BC-1F027CEC0263}"/>
          </ac:spMkLst>
        </pc:spChg>
        <pc:spChg chg="del">
          <ac:chgData name="Fonseca Cerda, M.D.S. (Maria del Socorro)" userId="fc1b21da-2b1a-44fb-99e0-de7c9812baf4" providerId="ADAL" clId="{3315F2F1-6349-4E86-9AEB-F3AEA0CA243A}" dt="2026-06-16T13:28:37.329" v="6228" actId="478"/>
          <ac:spMkLst>
            <pc:docMk/>
            <pc:sldMk cId="4282597402" sldId="2134804766"/>
            <ac:spMk id="121" creationId="{47672F0B-2B92-1974-5784-8AF5438AFF12}"/>
          </ac:spMkLst>
        </pc:spChg>
        <pc:spChg chg="del">
          <ac:chgData name="Fonseca Cerda, M.D.S. (Maria del Socorro)" userId="fc1b21da-2b1a-44fb-99e0-de7c9812baf4" providerId="ADAL" clId="{3315F2F1-6349-4E86-9AEB-F3AEA0CA243A}" dt="2026-06-16T13:28:37.329" v="6228" actId="478"/>
          <ac:spMkLst>
            <pc:docMk/>
            <pc:sldMk cId="4282597402" sldId="2134804766"/>
            <ac:spMk id="122" creationId="{04653537-5C35-B73A-8B7E-D9581C240763}"/>
          </ac:spMkLst>
        </pc:spChg>
        <pc:grpChg chg="del">
          <ac:chgData name="Fonseca Cerda, M.D.S. (Maria del Socorro)" userId="fc1b21da-2b1a-44fb-99e0-de7c9812baf4" providerId="ADAL" clId="{3315F2F1-6349-4E86-9AEB-F3AEA0CA243A}" dt="2026-06-16T13:28:37.329" v="6228" actId="478"/>
          <ac:grpSpMkLst>
            <pc:docMk/>
            <pc:sldMk cId="4282597402" sldId="2134804766"/>
            <ac:grpSpMk id="104" creationId="{896764DC-4971-ECFD-6E6B-A5B5F4934DAD}"/>
          </ac:grpSpMkLst>
        </pc:grpChg>
        <pc:picChg chg="mod">
          <ac:chgData name="Fonseca Cerda, M.D.S. (Maria del Socorro)" userId="fc1b21da-2b1a-44fb-99e0-de7c9812baf4" providerId="ADAL" clId="{3315F2F1-6349-4E86-9AEB-F3AEA0CA243A}" dt="2026-06-16T13:28:45.474" v="6284" actId="1037"/>
          <ac:picMkLst>
            <pc:docMk/>
            <pc:sldMk cId="4282597402" sldId="2134804766"/>
            <ac:picMk id="6" creationId="{1680E878-FF15-4C83-01A2-68E88DEB3F94}"/>
          </ac:picMkLst>
        </pc:picChg>
        <pc:picChg chg="del">
          <ac:chgData name="Fonseca Cerda, M.D.S. (Maria del Socorro)" userId="fc1b21da-2b1a-44fb-99e0-de7c9812baf4" providerId="ADAL" clId="{3315F2F1-6349-4E86-9AEB-F3AEA0CA243A}" dt="2026-06-16T13:28:37.329" v="6228" actId="478"/>
          <ac:picMkLst>
            <pc:docMk/>
            <pc:sldMk cId="4282597402" sldId="2134804766"/>
            <ac:picMk id="96" creationId="{2C2FC26C-7B90-B205-A99C-52EC2DAF30F6}"/>
          </ac:picMkLst>
        </pc:picChg>
        <pc:picChg chg="del">
          <ac:chgData name="Fonseca Cerda, M.D.S. (Maria del Socorro)" userId="fc1b21da-2b1a-44fb-99e0-de7c9812baf4" providerId="ADAL" clId="{3315F2F1-6349-4E86-9AEB-F3AEA0CA243A}" dt="2026-06-16T13:28:37.329" v="6228" actId="478"/>
          <ac:picMkLst>
            <pc:docMk/>
            <pc:sldMk cId="4282597402" sldId="2134804766"/>
            <ac:picMk id="101" creationId="{D66145A4-C1F2-CA5D-4307-DD84E0F55DA9}"/>
          </ac:picMkLst>
        </pc:picChg>
        <pc:picChg chg="del">
          <ac:chgData name="Fonseca Cerda, M.D.S. (Maria del Socorro)" userId="fc1b21da-2b1a-44fb-99e0-de7c9812baf4" providerId="ADAL" clId="{3315F2F1-6349-4E86-9AEB-F3AEA0CA243A}" dt="2026-06-16T13:28:37.329" v="6228" actId="478"/>
          <ac:picMkLst>
            <pc:docMk/>
            <pc:sldMk cId="4282597402" sldId="2134804766"/>
            <ac:picMk id="107" creationId="{811A4531-2D47-4074-DC55-03F09EA47383}"/>
          </ac:picMkLst>
        </pc:picChg>
        <pc:picChg chg="del">
          <ac:chgData name="Fonseca Cerda, M.D.S. (Maria del Socorro)" userId="fc1b21da-2b1a-44fb-99e0-de7c9812baf4" providerId="ADAL" clId="{3315F2F1-6349-4E86-9AEB-F3AEA0CA243A}" dt="2026-06-16T13:28:37.329" v="6228" actId="478"/>
          <ac:picMkLst>
            <pc:docMk/>
            <pc:sldMk cId="4282597402" sldId="2134804766"/>
            <ac:picMk id="114" creationId="{C1B261DD-DB0F-E210-B3D6-1FC512AF4654}"/>
          </ac:picMkLst>
        </pc:picChg>
      </pc:sldChg>
      <pc:sldChg chg="addSp delSp modSp add mod modTransition modAnim">
        <pc:chgData name="Fonseca Cerda, M.D.S. (Maria del Socorro)" userId="fc1b21da-2b1a-44fb-99e0-de7c9812baf4" providerId="ADAL" clId="{3315F2F1-6349-4E86-9AEB-F3AEA0CA243A}" dt="2026-06-16T13:46:31.806" v="6384"/>
        <pc:sldMkLst>
          <pc:docMk/>
          <pc:sldMk cId="3721390347" sldId="2134804767"/>
        </pc:sldMkLst>
        <pc:spChg chg="del">
          <ac:chgData name="Fonseca Cerda, M.D.S. (Maria del Socorro)" userId="fc1b21da-2b1a-44fb-99e0-de7c9812baf4" providerId="ADAL" clId="{3315F2F1-6349-4E86-9AEB-F3AEA0CA243A}" dt="2026-06-16T13:30:28.900" v="6304" actId="478"/>
          <ac:spMkLst>
            <pc:docMk/>
            <pc:sldMk cId="3721390347" sldId="2134804767"/>
            <ac:spMk id="3" creationId="{903FC705-8128-8F04-95F0-B5B057ACC5CB}"/>
          </ac:spMkLst>
        </pc:spChg>
        <pc:spChg chg="add del mod">
          <ac:chgData name="Fonseca Cerda, M.D.S. (Maria del Socorro)" userId="fc1b21da-2b1a-44fb-99e0-de7c9812baf4" providerId="ADAL" clId="{3315F2F1-6349-4E86-9AEB-F3AEA0CA243A}" dt="2026-06-16T13:30:50.002" v="6305" actId="478"/>
          <ac:spMkLst>
            <pc:docMk/>
            <pc:sldMk cId="3721390347" sldId="2134804767"/>
            <ac:spMk id="5" creationId="{86052044-7643-8728-764D-DA61A2D97D5A}"/>
          </ac:spMkLst>
        </pc:spChg>
        <pc:spChg chg="add del mod">
          <ac:chgData name="Fonseca Cerda, M.D.S. (Maria del Socorro)" userId="fc1b21da-2b1a-44fb-99e0-de7c9812baf4" providerId="ADAL" clId="{3315F2F1-6349-4E86-9AEB-F3AEA0CA243A}" dt="2026-06-16T13:30:26.450" v="6303" actId="478"/>
          <ac:spMkLst>
            <pc:docMk/>
            <pc:sldMk cId="3721390347" sldId="2134804767"/>
            <ac:spMk id="7" creationId="{4416C8EF-88C7-653A-3732-14ECA73E19AC}"/>
          </ac:spMkLst>
        </pc:spChg>
        <pc:spChg chg="add del mod">
          <ac:chgData name="Fonseca Cerda, M.D.S. (Maria del Socorro)" userId="fc1b21da-2b1a-44fb-99e0-de7c9812baf4" providerId="ADAL" clId="{3315F2F1-6349-4E86-9AEB-F3AEA0CA243A}" dt="2026-06-16T13:30:52.794" v="6306" actId="478"/>
          <ac:spMkLst>
            <pc:docMk/>
            <pc:sldMk cId="3721390347" sldId="2134804767"/>
            <ac:spMk id="9" creationId="{2ACDA554-6C48-FE60-420E-16BAE0C0FBA0}"/>
          </ac:spMkLst>
        </pc:spChg>
        <pc:spChg chg="add mod">
          <ac:chgData name="Fonseca Cerda, M.D.S. (Maria del Socorro)" userId="fc1b21da-2b1a-44fb-99e0-de7c9812baf4" providerId="ADAL" clId="{3315F2F1-6349-4E86-9AEB-F3AEA0CA243A}" dt="2026-06-16T13:30:57.711" v="6307"/>
          <ac:spMkLst>
            <pc:docMk/>
            <pc:sldMk cId="3721390347" sldId="2134804767"/>
            <ac:spMk id="10" creationId="{CC7F98E1-3A8F-13EE-9E2E-06E9B71B4DC4}"/>
          </ac:spMkLst>
        </pc:spChg>
        <pc:spChg chg="del">
          <ac:chgData name="Fonseca Cerda, M.D.S. (Maria del Socorro)" userId="fc1b21da-2b1a-44fb-99e0-de7c9812baf4" providerId="ADAL" clId="{3315F2F1-6349-4E86-9AEB-F3AEA0CA243A}" dt="2026-06-16T13:30:10.951" v="6293" actId="478"/>
          <ac:spMkLst>
            <pc:docMk/>
            <pc:sldMk cId="3721390347" sldId="2134804767"/>
            <ac:spMk id="97" creationId="{78E44057-AD3E-41F7-B045-DC6AABDE929F}"/>
          </ac:spMkLst>
        </pc:spChg>
        <pc:spChg chg="del">
          <ac:chgData name="Fonseca Cerda, M.D.S. (Maria del Socorro)" userId="fc1b21da-2b1a-44fb-99e0-de7c9812baf4" providerId="ADAL" clId="{3315F2F1-6349-4E86-9AEB-F3AEA0CA243A}" dt="2026-06-16T13:30:19.087" v="6299" actId="478"/>
          <ac:spMkLst>
            <pc:docMk/>
            <pc:sldMk cId="3721390347" sldId="2134804767"/>
            <ac:spMk id="117" creationId="{81940AF5-F145-6991-9D38-4EFD2CA9B4DD}"/>
          </ac:spMkLst>
        </pc:spChg>
        <pc:spChg chg="del mod">
          <ac:chgData name="Fonseca Cerda, M.D.S. (Maria del Socorro)" userId="fc1b21da-2b1a-44fb-99e0-de7c9812baf4" providerId="ADAL" clId="{3315F2F1-6349-4E86-9AEB-F3AEA0CA243A}" dt="2026-06-16T13:30:13.652" v="6295" actId="478"/>
          <ac:spMkLst>
            <pc:docMk/>
            <pc:sldMk cId="3721390347" sldId="2134804767"/>
            <ac:spMk id="121" creationId="{41E52956-79A1-0612-7B09-B59E0B9FE4D4}"/>
          </ac:spMkLst>
        </pc:spChg>
        <pc:spChg chg="del">
          <ac:chgData name="Fonseca Cerda, M.D.S. (Maria del Socorro)" userId="fc1b21da-2b1a-44fb-99e0-de7c9812baf4" providerId="ADAL" clId="{3315F2F1-6349-4E86-9AEB-F3AEA0CA243A}" dt="2026-06-16T13:30:19.087" v="6299" actId="478"/>
          <ac:spMkLst>
            <pc:docMk/>
            <pc:sldMk cId="3721390347" sldId="2134804767"/>
            <ac:spMk id="122" creationId="{63DE242C-8306-3C02-CB29-105C08600C99}"/>
          </ac:spMkLst>
        </pc:spChg>
        <pc:grpChg chg="del">
          <ac:chgData name="Fonseca Cerda, M.D.S. (Maria del Socorro)" userId="fc1b21da-2b1a-44fb-99e0-de7c9812baf4" providerId="ADAL" clId="{3315F2F1-6349-4E86-9AEB-F3AEA0CA243A}" dt="2026-06-16T13:30:19.087" v="6299" actId="478"/>
          <ac:grpSpMkLst>
            <pc:docMk/>
            <pc:sldMk cId="3721390347" sldId="2134804767"/>
            <ac:grpSpMk id="104" creationId="{32CBD0C4-A610-4377-D5C4-2190C071DD8A}"/>
          </ac:grpSpMkLst>
        </pc:grpChg>
        <pc:grpChg chg="del">
          <ac:chgData name="Fonseca Cerda, M.D.S. (Maria del Socorro)" userId="fc1b21da-2b1a-44fb-99e0-de7c9812baf4" providerId="ADAL" clId="{3315F2F1-6349-4E86-9AEB-F3AEA0CA243A}" dt="2026-06-16T13:30:21.393" v="6300" actId="478"/>
          <ac:grpSpMkLst>
            <pc:docMk/>
            <pc:sldMk cId="3721390347" sldId="2134804767"/>
            <ac:grpSpMk id="110" creationId="{CED2ED74-6102-2BAE-8B42-D31CFE5A39D1}"/>
          </ac:grpSpMkLst>
        </pc:grpChg>
        <pc:picChg chg="del">
          <ac:chgData name="Fonseca Cerda, M.D.S. (Maria del Socorro)" userId="fc1b21da-2b1a-44fb-99e0-de7c9812baf4" providerId="ADAL" clId="{3315F2F1-6349-4E86-9AEB-F3AEA0CA243A}" dt="2026-06-16T13:30:09.093" v="6292" actId="478"/>
          <ac:picMkLst>
            <pc:docMk/>
            <pc:sldMk cId="3721390347" sldId="2134804767"/>
            <ac:picMk id="96" creationId="{0D211E79-FB68-EE36-ECCB-81A99BE7F08D}"/>
          </ac:picMkLst>
        </pc:picChg>
        <pc:picChg chg="del">
          <ac:chgData name="Fonseca Cerda, M.D.S. (Maria del Socorro)" userId="fc1b21da-2b1a-44fb-99e0-de7c9812baf4" providerId="ADAL" clId="{3315F2F1-6349-4E86-9AEB-F3AEA0CA243A}" dt="2026-06-16T13:30:15.676" v="6297" actId="478"/>
          <ac:picMkLst>
            <pc:docMk/>
            <pc:sldMk cId="3721390347" sldId="2134804767"/>
            <ac:picMk id="101" creationId="{BB777717-AF82-5C51-798E-589349E5A5F5}"/>
          </ac:picMkLst>
        </pc:picChg>
        <pc:picChg chg="del">
          <ac:chgData name="Fonseca Cerda, M.D.S. (Maria del Socorro)" userId="fc1b21da-2b1a-44fb-99e0-de7c9812baf4" providerId="ADAL" clId="{3315F2F1-6349-4E86-9AEB-F3AEA0CA243A}" dt="2026-06-16T13:30:19.087" v="6299" actId="478"/>
          <ac:picMkLst>
            <pc:docMk/>
            <pc:sldMk cId="3721390347" sldId="2134804767"/>
            <ac:picMk id="107" creationId="{2AEC4C10-A2BA-7C89-89A3-378FA55C58DF}"/>
          </ac:picMkLst>
        </pc:picChg>
        <pc:picChg chg="del">
          <ac:chgData name="Fonseca Cerda, M.D.S. (Maria del Socorro)" userId="fc1b21da-2b1a-44fb-99e0-de7c9812baf4" providerId="ADAL" clId="{3315F2F1-6349-4E86-9AEB-F3AEA0CA243A}" dt="2026-06-16T13:30:19.087" v="6299" actId="478"/>
          <ac:picMkLst>
            <pc:docMk/>
            <pc:sldMk cId="3721390347" sldId="2134804767"/>
            <ac:picMk id="114" creationId="{38085947-D054-0686-3A28-478AAC86C3EE}"/>
          </ac:picMkLst>
        </pc:picChg>
        <pc:cxnChg chg="del">
          <ac:chgData name="Fonseca Cerda, M.D.S. (Maria del Socorro)" userId="fc1b21da-2b1a-44fb-99e0-de7c9812baf4" providerId="ADAL" clId="{3315F2F1-6349-4E86-9AEB-F3AEA0CA243A}" dt="2026-06-16T13:30:16.511" v="6298" actId="478"/>
          <ac:cxnSpMkLst>
            <pc:docMk/>
            <pc:sldMk cId="3721390347" sldId="2134804767"/>
            <ac:cxnSpMk id="102" creationId="{B26AFBA3-8E7A-CB36-BA1C-6142FDE9CBBF}"/>
          </ac:cxnSpMkLst>
        </pc:cxnChg>
        <pc:cxnChg chg="del">
          <ac:chgData name="Fonseca Cerda, M.D.S. (Maria del Socorro)" userId="fc1b21da-2b1a-44fb-99e0-de7c9812baf4" providerId="ADAL" clId="{3315F2F1-6349-4E86-9AEB-F3AEA0CA243A}" dt="2026-06-16T13:30:14.631" v="6296" actId="478"/>
          <ac:cxnSpMkLst>
            <pc:docMk/>
            <pc:sldMk cId="3721390347" sldId="2134804767"/>
            <ac:cxnSpMk id="103" creationId="{190CAD7A-B2D9-2982-9313-8DF215F7D440}"/>
          </ac:cxnSpMkLst>
        </pc:cxnChg>
        <pc:cxnChg chg="del">
          <ac:chgData name="Fonseca Cerda, M.D.S. (Maria del Socorro)" userId="fc1b21da-2b1a-44fb-99e0-de7c9812baf4" providerId="ADAL" clId="{3315F2F1-6349-4E86-9AEB-F3AEA0CA243A}" dt="2026-06-16T13:30:19.087" v="6299" actId="478"/>
          <ac:cxnSpMkLst>
            <pc:docMk/>
            <pc:sldMk cId="3721390347" sldId="2134804767"/>
            <ac:cxnSpMk id="108" creationId="{84F4E1B2-56E9-97E9-C8F9-8959EC38BAB0}"/>
          </ac:cxnSpMkLst>
        </pc:cxnChg>
        <pc:cxnChg chg="del">
          <ac:chgData name="Fonseca Cerda, M.D.S. (Maria del Socorro)" userId="fc1b21da-2b1a-44fb-99e0-de7c9812baf4" providerId="ADAL" clId="{3315F2F1-6349-4E86-9AEB-F3AEA0CA243A}" dt="2026-06-16T13:30:19.087" v="6299" actId="478"/>
          <ac:cxnSpMkLst>
            <pc:docMk/>
            <pc:sldMk cId="3721390347" sldId="2134804767"/>
            <ac:cxnSpMk id="109" creationId="{3FCF7644-81C1-BE7B-4340-5DAC4BDB0250}"/>
          </ac:cxnSpMkLst>
        </pc:cxnChg>
      </pc:sldChg>
      <pc:sldChg chg="add del">
        <pc:chgData name="Fonseca Cerda, M.D.S. (Maria del Socorro)" userId="fc1b21da-2b1a-44fb-99e0-de7c9812baf4" providerId="ADAL" clId="{3315F2F1-6349-4E86-9AEB-F3AEA0CA243A}" dt="2026-06-16T17:13:53.474" v="9086"/>
        <pc:sldMkLst>
          <pc:docMk/>
          <pc:sldMk cId="2906065101" sldId="2134804768"/>
        </pc:sldMkLst>
      </pc:sldChg>
      <pc:sldMasterChg chg="modTransition modSldLayout">
        <pc:chgData name="Fonseca Cerda, M.D.S. (Maria del Socorro)" userId="fc1b21da-2b1a-44fb-99e0-de7c9812baf4" providerId="ADAL" clId="{3315F2F1-6349-4E86-9AEB-F3AEA0CA243A}" dt="2026-06-16T13:46:31.806" v="6384"/>
        <pc:sldMasterMkLst>
          <pc:docMk/>
          <pc:sldMasterMk cId="3548495636" sldId="2147483648"/>
        </pc:sldMasterMkLst>
        <pc:sldLayoutChg chg="modTransition">
          <pc:chgData name="Fonseca Cerda, M.D.S. (Maria del Socorro)" userId="fc1b21da-2b1a-44fb-99e0-de7c9812baf4" providerId="ADAL" clId="{3315F2F1-6349-4E86-9AEB-F3AEA0CA243A}" dt="2026-06-16T13:46:31.806" v="6384"/>
          <pc:sldLayoutMkLst>
            <pc:docMk/>
            <pc:sldMasterMk cId="3548495636" sldId="2147483648"/>
            <pc:sldLayoutMk cId="3004687510" sldId="2147483649"/>
          </pc:sldLayoutMkLst>
        </pc:sldLayoutChg>
        <pc:sldLayoutChg chg="modTransition">
          <pc:chgData name="Fonseca Cerda, M.D.S. (Maria del Socorro)" userId="fc1b21da-2b1a-44fb-99e0-de7c9812baf4" providerId="ADAL" clId="{3315F2F1-6349-4E86-9AEB-F3AEA0CA243A}" dt="2026-06-16T13:46:31.806" v="6384"/>
          <pc:sldLayoutMkLst>
            <pc:docMk/>
            <pc:sldMasterMk cId="3548495636" sldId="2147483648"/>
            <pc:sldLayoutMk cId="3311548674" sldId="2147483650"/>
          </pc:sldLayoutMkLst>
        </pc:sldLayoutChg>
        <pc:sldLayoutChg chg="modTransition">
          <pc:chgData name="Fonseca Cerda, M.D.S. (Maria del Socorro)" userId="fc1b21da-2b1a-44fb-99e0-de7c9812baf4" providerId="ADAL" clId="{3315F2F1-6349-4E86-9AEB-F3AEA0CA243A}" dt="2026-06-16T13:46:31.806" v="6384"/>
          <pc:sldLayoutMkLst>
            <pc:docMk/>
            <pc:sldMasterMk cId="3548495636" sldId="2147483648"/>
            <pc:sldLayoutMk cId="387721720" sldId="2147483651"/>
          </pc:sldLayoutMkLst>
        </pc:sldLayoutChg>
        <pc:sldLayoutChg chg="modTransition">
          <pc:chgData name="Fonseca Cerda, M.D.S. (Maria del Socorro)" userId="fc1b21da-2b1a-44fb-99e0-de7c9812baf4" providerId="ADAL" clId="{3315F2F1-6349-4E86-9AEB-F3AEA0CA243A}" dt="2026-06-16T13:46:31.806" v="6384"/>
          <pc:sldLayoutMkLst>
            <pc:docMk/>
            <pc:sldMasterMk cId="3548495636" sldId="2147483648"/>
            <pc:sldLayoutMk cId="279027839" sldId="2147483652"/>
          </pc:sldLayoutMkLst>
        </pc:sldLayoutChg>
        <pc:sldLayoutChg chg="modTransition">
          <pc:chgData name="Fonseca Cerda, M.D.S. (Maria del Socorro)" userId="fc1b21da-2b1a-44fb-99e0-de7c9812baf4" providerId="ADAL" clId="{3315F2F1-6349-4E86-9AEB-F3AEA0CA243A}" dt="2026-06-16T13:46:31.806" v="6384"/>
          <pc:sldLayoutMkLst>
            <pc:docMk/>
            <pc:sldMasterMk cId="3548495636" sldId="2147483648"/>
            <pc:sldLayoutMk cId="6246041" sldId="2147483653"/>
          </pc:sldLayoutMkLst>
        </pc:sldLayoutChg>
        <pc:sldLayoutChg chg="modTransition">
          <pc:chgData name="Fonseca Cerda, M.D.S. (Maria del Socorro)" userId="fc1b21da-2b1a-44fb-99e0-de7c9812baf4" providerId="ADAL" clId="{3315F2F1-6349-4E86-9AEB-F3AEA0CA243A}" dt="2026-06-16T13:46:31.806" v="6384"/>
          <pc:sldLayoutMkLst>
            <pc:docMk/>
            <pc:sldMasterMk cId="3548495636" sldId="2147483648"/>
            <pc:sldLayoutMk cId="4182903955" sldId="2147483654"/>
          </pc:sldLayoutMkLst>
        </pc:sldLayoutChg>
        <pc:sldLayoutChg chg="modTransition">
          <pc:chgData name="Fonseca Cerda, M.D.S. (Maria del Socorro)" userId="fc1b21da-2b1a-44fb-99e0-de7c9812baf4" providerId="ADAL" clId="{3315F2F1-6349-4E86-9AEB-F3AEA0CA243A}" dt="2026-06-16T13:46:31.806" v="6384"/>
          <pc:sldLayoutMkLst>
            <pc:docMk/>
            <pc:sldMasterMk cId="3548495636" sldId="2147483648"/>
            <pc:sldLayoutMk cId="713655416" sldId="2147483655"/>
          </pc:sldLayoutMkLst>
        </pc:sldLayoutChg>
        <pc:sldLayoutChg chg="modTransition">
          <pc:chgData name="Fonseca Cerda, M.D.S. (Maria del Socorro)" userId="fc1b21da-2b1a-44fb-99e0-de7c9812baf4" providerId="ADAL" clId="{3315F2F1-6349-4E86-9AEB-F3AEA0CA243A}" dt="2026-06-16T13:46:31.806" v="6384"/>
          <pc:sldLayoutMkLst>
            <pc:docMk/>
            <pc:sldMasterMk cId="3548495636" sldId="2147483648"/>
            <pc:sldLayoutMk cId="2891256684" sldId="2147483656"/>
          </pc:sldLayoutMkLst>
        </pc:sldLayoutChg>
        <pc:sldLayoutChg chg="modTransition">
          <pc:chgData name="Fonseca Cerda, M.D.S. (Maria del Socorro)" userId="fc1b21da-2b1a-44fb-99e0-de7c9812baf4" providerId="ADAL" clId="{3315F2F1-6349-4E86-9AEB-F3AEA0CA243A}" dt="2026-06-16T13:46:31.806" v="6384"/>
          <pc:sldLayoutMkLst>
            <pc:docMk/>
            <pc:sldMasterMk cId="3548495636" sldId="2147483648"/>
            <pc:sldLayoutMk cId="3466851249" sldId="2147483657"/>
          </pc:sldLayoutMkLst>
        </pc:sldLayoutChg>
        <pc:sldLayoutChg chg="modTransition">
          <pc:chgData name="Fonseca Cerda, M.D.S. (Maria del Socorro)" userId="fc1b21da-2b1a-44fb-99e0-de7c9812baf4" providerId="ADAL" clId="{3315F2F1-6349-4E86-9AEB-F3AEA0CA243A}" dt="2026-06-16T13:46:31.806" v="6384"/>
          <pc:sldLayoutMkLst>
            <pc:docMk/>
            <pc:sldMasterMk cId="3548495636" sldId="2147483648"/>
            <pc:sldLayoutMk cId="2539217724" sldId="2147483658"/>
          </pc:sldLayoutMkLst>
        </pc:sldLayoutChg>
        <pc:sldLayoutChg chg="modTransition">
          <pc:chgData name="Fonseca Cerda, M.D.S. (Maria del Socorro)" userId="fc1b21da-2b1a-44fb-99e0-de7c9812baf4" providerId="ADAL" clId="{3315F2F1-6349-4E86-9AEB-F3AEA0CA243A}" dt="2026-06-16T13:46:31.806" v="6384"/>
          <pc:sldLayoutMkLst>
            <pc:docMk/>
            <pc:sldMasterMk cId="3548495636" sldId="2147483648"/>
            <pc:sldLayoutMk cId="3111045027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889F57-034C-49A8-837A-EFCAB49775B1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C0AC5-10D6-4113-A33E-2C6D78CBDF07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283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C0AC5-10D6-4113-A33E-2C6D78CBDF07}" type="slidenum">
              <a:rPr lang="nl-NL" smtClean="0"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60129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Understand the Hazard-Loss relationship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C0AC5-10D6-4113-A33E-2C6D78CBDF07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5559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DC962-905D-3DE5-923A-BDAB35C4E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8FE3B80-5C12-1CFB-C537-FBF773664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6D7232E-B8B7-9F2B-E059-EA92BCC51B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Access to insurance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One of the largest insurance company with coverage throughout the NL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7F0BDAD-1DC1-7881-68A3-DD702DF0B4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0996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42DCA-2FFF-4DDF-283D-8E5D62179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B44C9E-6FA6-8A6D-5FE5-6C84F9070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5BAB6-1A8F-33C7-5C30-5EE305D1BF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Met. Institution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From ERA5 </a:t>
            </a:r>
            <a:r>
              <a:rPr lang="en-GB" noProof="0" dirty="0">
                <a:sym typeface="Wingdings" panose="05000000000000000000" pitchFamily="2" charset="2"/>
              </a:rPr>
              <a:t> Harmonie (numerical model)  downscale reanalysis</a:t>
            </a:r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9707A-D369-6552-3D82-54AD46140C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C0AC5-10D6-4113-A33E-2C6D78CBDF07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1000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noProof="0" dirty="0"/>
              <a:t>Wind variables correlate well with damage variables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noProof="0" dirty="0"/>
              <a:t>Daily maxima or gust, shouldn’t be used in exchange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noProof="0" dirty="0"/>
              <a:t>Understanding the hazard-loss relation, allows to determine the thresholds where damage starts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noProof="0" dirty="0"/>
              <a:t>Could guide the decisions for modelling damage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noProof="0" dirty="0"/>
              <a:t>Very extreme events (low frequency &amp; high intensity) or high frequency &amp; low intensity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C0AC5-10D6-4113-A33E-2C6D78CBDF07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9812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75A66-22EC-572E-9768-DEB1B798E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BBEE39-13C7-E645-F2A1-B79BD11CDD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30FAA5-D1EE-C787-FA41-06698B48E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Not only loss ratio is important but also the claim ratio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Not all buildings are damage in a storm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National level the relationship is log-linear </a:t>
            </a:r>
            <a:r>
              <a:rPr lang="en-GB" noProof="0" dirty="0">
                <a:sym typeface="Wingdings" panose="05000000000000000000" pitchFamily="2" charset="2"/>
              </a:rPr>
              <a:t> indication for the resolution of the analysis</a:t>
            </a:r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32502-A17E-4BDC-BD39-7D92AE5F64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C0AC5-10D6-4113-A33E-2C6D78CBDF07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8622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C3663-04B6-F00C-0A1C-D51D1A44E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33F6546-884A-5A80-6091-0FD16198BB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9948411-DB12-E7BB-A67D-F26ECF663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F304890-EA9C-85E9-239A-C21349D7A0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0487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ADA45-54E6-8C79-4426-B55F82CED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F0428E1-B9AD-2B19-AA2B-C704A3171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5B7C73D-D58F-BCBD-269E-2544F25A9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noProof="0" dirty="0"/>
              <a:t>Map shows comb. Intensity of the hazard and exposed assets (&amp; their characteristics)</a:t>
            </a:r>
          </a:p>
          <a:p>
            <a:pPr marL="171450" indent="-171450">
              <a:buFontTx/>
              <a:buChar char="-"/>
            </a:pPr>
            <a:r>
              <a:rPr lang="en-GB" noProof="0" dirty="0"/>
              <a:t>Higher resolution map</a:t>
            </a:r>
          </a:p>
          <a:p>
            <a:pPr marL="628650" lvl="1" indent="-171450">
              <a:buFontTx/>
              <a:buChar char="-"/>
            </a:pPr>
            <a:r>
              <a:rPr lang="en-GB" noProof="0" dirty="0"/>
              <a:t>Identify areas where adaptation should be prioritized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62A4AA8-F787-BADF-BD35-09FC5EFB3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38581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62984-3784-CF7A-434B-7ACD0A92B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3C1E8D1-3207-AF7E-5943-00EFC8348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66A75B8-CD8D-A3C7-39C3-F533E51FFF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0994050-7FC9-820C-D5A8-54E2DEB1F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6379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C567E-1541-E9A9-1582-29E3018DC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11AF24A-BE6E-3A4F-9C9B-05AE909FCE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B038B43-B74E-90C1-3365-43605DA791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Reduce uncertainty related to fitting the parameters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Reduce uncertainty due to the tail shape parameter </a:t>
            </a:r>
            <a:r>
              <a:rPr lang="en-GB" noProof="0" dirty="0">
                <a:sym typeface="Wingdings" panose="05000000000000000000" pitchFamily="2" charset="2"/>
              </a:rPr>
              <a:t> specially for higher return periods</a:t>
            </a:r>
            <a:endParaRPr lang="en-GB" noProof="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33FEB5C-9B1D-B292-D608-ECCCD1D5F5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6341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72DDD-0A0B-9BF3-D152-5D16DD28A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7085A52-31CA-0E4C-59A0-089F23506F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C47D639-CBE9-26F8-E529-BE5EF4A52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noProof="0" dirty="0"/>
              <a:t>Differences in tail (e.g. 1000-years return period)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noProof="0" dirty="0"/>
              <a:t>Gum is more conservative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34F3F5B-9257-5596-3000-CBBC616214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8306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B1A4D-5307-FD04-FA60-E2D3AE71B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F02D446-8449-4490-4C47-A2F1242EB6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313ADC0-76E5-6028-68DF-D2BF6FC93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Location &amp; shape parameter per grid cell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B27271D-263F-A9F7-069F-012D361F17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2715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Intensity associated with a probability (in this case with a return period)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C0AC5-10D6-4113-A33E-2C6D78CBDF07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0701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It is not ‘a storm’, as we are not generating synthetic events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Captures the characteristics of the observe wind speeds during a storm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Sea – land transition (roughness of the land &amp; urbanization)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Coast-inland patterns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err="1"/>
              <a:t>Veluwe</a:t>
            </a:r>
            <a:r>
              <a:rPr lang="en-US" dirty="0"/>
              <a:t> (wooded area) pattern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Help informing/guiding decision-making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C0AC5-10D6-4113-A33E-2C6D78CBDF07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75499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B6452-6AC4-0B75-ED6B-4195DCF59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35D15D6-4082-B61B-C423-AA2B071D68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7DBC038-F4AD-F888-B72E-AC32DEA9E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F7C845B-DA2C-4DC2-3D3B-AB5CEE7269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2126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A6891-78BF-7D7F-2712-20CA600A3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6510439-55E0-A84A-BFF2-52E4C5C006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B6CE732-88CA-BBF4-DD45-BD9A3D671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BAG – </a:t>
            </a:r>
            <a:r>
              <a:rPr lang="en-GB" noProof="0" dirty="0" err="1"/>
              <a:t>eng</a:t>
            </a:r>
            <a:r>
              <a:rPr lang="en-GB" noProof="0" dirty="0"/>
              <a:t>: Basic Register of Addresses and Buildings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Data of all buildings in NL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Building characteristics </a:t>
            </a:r>
            <a:r>
              <a:rPr lang="en-GB" noProof="0" dirty="0">
                <a:sym typeface="Wingdings" panose="05000000000000000000" pitchFamily="2" charset="2"/>
              </a:rPr>
              <a:t> </a:t>
            </a:r>
            <a:r>
              <a:rPr lang="en-GB" noProof="0" dirty="0"/>
              <a:t>Allow for estimating the Reconstruction Value of the properties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Year of construction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Surface area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nl-NL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nl-NL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11267DF-E823-6FFC-1BC3-455DE9A7FE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05228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0D983-21C6-37D5-62F3-ABEC60EDF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EF3DA26-6B84-95AB-6EAD-130A0C6F65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B0F10DA-2722-987E-F751-4DAEC3F84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7DC037C-1A72-135E-4204-7D49E3F265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5368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84B15-80C2-76E1-07FB-FB0A50A53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BB3EEF8-C95A-19F8-209D-DAEEE514F2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F2D7D2E-24EA-E2A4-B19D-DC00D6ED77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Loss function: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Asset-level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RV (building characteristics)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Estimate of expected loss per property by a given wind gust speed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noProof="0" dirty="0"/>
              <a:t>Claim function: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Aggregated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Percentage of damaged properties by a given wind gust speed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EE6D7E0-186E-DA4E-CA98-1C15087361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26236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881C3-1DD7-0894-A8AD-51A936E9F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0AB4CEA-9BFB-3FE9-9CEF-5430DFA5E3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975B171-985D-E03E-0BC1-2A4C0DB6E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Loss function: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Potential loss of any building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noProof="0" dirty="0"/>
              <a:t>Claim function: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Percentage of buildings with damage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noProof="0" dirty="0"/>
              <a:t>Combined function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Total loss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8B2CAFD-4752-160E-1028-8A071E63E5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7203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88819-FF75-D83F-0FB2-90E8E8FF0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9D2E379-0ECF-776C-B046-954C14C11E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8F24FA2-0853-1635-A072-DC846D056A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EE4F0D6-D41C-C81B-5393-762483AD80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8780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0E847-EEE7-4FE6-D9F9-D65D0EAFC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5002896-4500-5EDD-50F1-A7981812B1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ABA5964-DAC4-9E77-24C9-1A4D49D601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65140B4-ACC6-A95D-4011-AA8D0F453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40911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808E2-8F8E-7347-8537-3D0F4FC0F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6329D2C-D49E-B58C-94DC-0E84B4FA5C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06A4615-613F-99C1-243B-81C5A7178F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X-axis (Loss function):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Potential loss of any building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noProof="0" dirty="0"/>
              <a:t>Y-axis (Combined function)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noProof="0" dirty="0"/>
              <a:t>Total expected loss</a:t>
            </a:r>
          </a:p>
          <a:p>
            <a:endParaRPr lang="en-GB" noProof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Uncertainty bounds due to the Hazard estimates (per return period)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The larger the T, the larger the Uncertainty (due to the tail behaviour)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3AED73D-9653-B791-8E62-1591552905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67546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2865C-A652-3CCC-248D-450D76380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5D05265-B87B-2AD3-8796-E1A6C07B2D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5AEC67D-D4ED-EDD9-48A8-EFDCE9144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85A3F5D-007D-41F5-91FB-195D7EF767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62209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B70D1-D504-80C9-D1D0-516C9B035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AB88077-79D2-5FB2-7FF9-5D88F3CC3C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2EE49AB-E942-102E-9ECF-9C90DCDBE6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A895DF-A52A-06DB-6FEB-FE8149AB4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38640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36C67-33A8-BB2A-C339-A95477753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D6C8BD4-E2BC-2994-17DF-99A7C15FD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C80291B-AC75-2BF2-5202-6AAB226F60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A1116F-686F-8CA3-31CF-0F3D14A265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71114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FCCC9-E272-8F5E-DE85-C8CE1DC2C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5FCCE29-3EAA-EBBC-DEC8-33A1B734E9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583FA67-0300-3A8A-1815-F7D9276FA5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9 extreme situation that could already have large impacts (due to CC)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noProof="0" dirty="0"/>
              <a:t>Hurricane Kirk – fast transition from the tropics to the extra-tropics (mid-latitude)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noProof="0" dirty="0"/>
              <a:t>KNMI, data: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noProof="0" dirty="0"/>
              <a:t>ECMWF ensembles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noProof="0" dirty="0"/>
              <a:t>Downscaling with HCLIM43 (2.5km resolution)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200" noProof="0" dirty="0"/>
              <a:t>Estimate the highest gust </a:t>
            </a:r>
            <a:r>
              <a:rPr lang="en-GB" sz="1200" noProof="0" dirty="0">
                <a:sym typeface="Wingdings" panose="05000000000000000000" pitchFamily="2" charset="2"/>
              </a:rPr>
              <a:t> losses</a:t>
            </a:r>
            <a:endParaRPr lang="en-GB" sz="1200" noProof="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82B9EFC-A4E1-C097-C9AE-E23A71F457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14771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potential losses estimated using the ‘current climate’ scenario are already very large….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Strong response on changes in SST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Model changes in sea surface temperature to model changes in hazard due to CC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Model losses associated with the hazard changes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Not linear changes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17766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FA567-482C-770E-0AE8-31244374B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F50A084-B9C4-A478-3069-188970B49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E456B07-E7EA-4E60-31B2-93C2C2D993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9A00460-7931-ECB7-38C3-55B3B7B368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C0AC5-10D6-4113-A33E-2C6D78CBDF07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15350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Rain not exceptional (most rain over the sea)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885E9E-B68C-D74F-A0B3-A2502D5FDC4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641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5B90C-06AC-7F22-3E5E-BC8F3EE80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E5ED58A-72B9-FC04-92B2-9AA642C7CE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3092DED-D8E9-B734-AC48-08C5A78CD3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Potential explanations are that the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hazard component is underestimated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that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 storm factors (such as duration of the storm) drive losses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which are not captured by our model. On the other hand, it might be that in such events,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content loss of the insurance records corresponds to more than the 50%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is assumed in this study or that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businesses present more losses in large and strong events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6FAADAD-3055-4CDA-1936-E78C8A6E00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95789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0B9F2-D3D6-DDEC-EFD1-57DED9C4C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9502947-EC72-945D-68D0-3EEC55481F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232E1D7-91B6-2E76-B565-456E142DC5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Considering the lower wind gust speeds</a:t>
            </a:r>
            <a:r>
              <a:rPr lang="en-US" sz="1200" b="0" i="0" u="sng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it might be that less properties present damages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our claim ratio function might lead to an overestimation of losses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On the other hand, it might be that in such events,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content loss of the insurance records corresponds to less than the 50%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is assumed in this study 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7B66162-35A7-59BD-D858-DDBE44DDAA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F696C-21FF-4C69-AAC4-903B62DA552F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69523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D75C2-1B4E-58C0-E713-9211D51E5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59436C-ADDB-386E-101E-18E886598F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EDE004-D60E-0037-C8C3-AE132C9EB0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9BF2D-B797-2F4F-9500-009BF690FE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6C0AC5-10D6-4113-A33E-2C6D78CBDF07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3553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F1927-1CEF-8218-739F-D030984B5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821416-1214-E422-99D8-DCD471044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0194B-8AE5-DA09-6798-A8BCF7D5D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C27E-9046-4C5F-9460-C6D463ACAA63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F431E-77D3-EDE5-E8D0-D236D1045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9FDA1-0E50-44D9-F099-994A816E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0A37-0625-406E-A0F6-5C3089B4B2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0468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9C3A0-3058-971E-009E-F110BB8FC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A5F6C-AE9D-E326-96AF-4155E5C66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74749-001B-A790-3716-3C297B1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C27E-9046-4C5F-9460-C6D463ACAA63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8A2A3-A339-0C13-F1B4-CDF9B78B1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8B7C7-5449-1B36-ED8D-7E8CB13BD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0A37-0625-406E-A0F6-5C3089B4B2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1548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EC3D8-D169-041D-369C-17F1FC329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BDB26-D580-4A9C-E49F-1FBF5DF04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ACBDD-D21C-9E76-E73B-91E906A89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C27E-9046-4C5F-9460-C6D463ACAA63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EA59BB-7745-195D-3DD1-FC5576618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8A4BA-4B16-7424-805A-164F560BC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0A37-0625-406E-A0F6-5C3089B4B2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721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85C76-81AA-A7F7-F11E-57C18401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B27C9-0E8D-81A8-9565-FB28290B0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DA602C-4904-3095-18BD-3805D2976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CBDCA-0080-38EA-D589-7F608EBE5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C27E-9046-4C5F-9460-C6D463ACAA63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71A4FE-0C57-FF17-C820-D439A44F9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E4159B-2C4C-F3E8-0547-5586B5058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0A37-0625-406E-A0F6-5C3089B4B2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027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AD00B-194A-FE9A-C656-CE3F3ADE6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8BB34-D417-6548-A8D1-1D97E7592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09645-1974-9268-21E4-807349941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6A282D-0559-2BC2-6DC0-B0B7BC2C4B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7C4D8-3920-0E57-64EE-687BA1CF5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BF0E86-4A50-94BF-5406-77135821F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C27E-9046-4C5F-9460-C6D463ACAA63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FD81D4-A848-ACA3-A2A8-C17E97211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2B04F4-4405-A477-9C44-AF2F2F723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0A37-0625-406E-A0F6-5C3089B4B2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46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73442-2AEA-FCF0-3CC7-E460D658F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1898C3-C5F6-F116-59E7-05FD02704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C27E-9046-4C5F-9460-C6D463ACAA63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6E737C-CC74-0D2E-BC64-D8068B442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55359-E345-4D9D-9C34-EECDEA44C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0A37-0625-406E-A0F6-5C3089B4B2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2903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D6AC5C-5DF0-10DB-E08E-F0657D635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C27E-9046-4C5F-9460-C6D463ACAA63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2E9E14-3B38-9A48-B1A5-B523E8555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D0638-5B6D-2A00-C07A-24905095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0A37-0625-406E-A0F6-5C3089B4B2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3655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CF175-3D53-BF2F-52D5-BA7566D1D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943BFE-0C19-40B1-1143-671B84D04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D9FA3-A723-E5D8-235E-F771C64FD9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E029C-9785-3C0D-520E-DDB9E9599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C27E-9046-4C5F-9460-C6D463ACAA63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685240-D461-31F3-0A21-3F3C152D6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028581-BC06-9E58-F7C9-C9A78885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0A37-0625-406E-A0F6-5C3089B4B2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1256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C14E3-5ED8-EE63-628B-EEDC3C320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847B39-371B-B2A1-53BF-46ABDB205D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23587-690C-8A11-9F07-61E760799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D181E6-03A3-487A-B9BD-F947F4E1F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C27E-9046-4C5F-9460-C6D463ACAA63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F61479-F3B7-FB2A-A68D-CAF92A0B6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7AC9AD-2574-BEE8-57AE-A0BD7CBE3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0A37-0625-406E-A0F6-5C3089B4B2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6851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85161-95B4-6C4A-B5DB-86006E4E0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CF7C46-5AB7-ED25-E4F2-CE1A97AB2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F3D30-1C75-3E89-F231-5944650F7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C27E-9046-4C5F-9460-C6D463ACAA63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ED154-6135-1CE2-9B91-2EE60C1B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768A0-81D1-4522-FBA4-0364F63F9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0A37-0625-406E-A0F6-5C3089B4B2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9217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B9B72D-A6D0-EEEC-976C-619CE1859E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E86010-1169-9F80-727B-E9DB01D3C5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51043-4F82-A0BE-D7B8-E93820BFC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BC27E-9046-4C5F-9460-C6D463ACAA63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978B7-17CA-3F91-BAD3-AF86D3A76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3AAB63-0FF2-533C-D54C-4D53A2BC2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A0A37-0625-406E-A0F6-5C3089B4B2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1045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BF9540-440F-6352-EBA9-5805829B8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B119E-DFB3-7DB0-0250-9D55A9E91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117AF-B37F-222E-C9A8-61A42A8965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BC27E-9046-4C5F-9460-C6D463ACAA63}" type="datetimeFigureOut">
              <a:rPr lang="nl-NL" smtClean="0"/>
              <a:t>17-06-2026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A6CCF-D961-D8A3-8FF1-8F62D6DD0F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C522B-3D59-B41A-0383-BBE8E0C560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A0A37-0625-406E-A0F6-5C3089B4B211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8495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10.png"/><Relationship Id="rId5" Type="http://schemas.openxmlformats.org/officeDocument/2006/relationships/image" Target="../media/image3.jpe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4.svg"/><Relationship Id="rId5" Type="http://schemas.openxmlformats.org/officeDocument/2006/relationships/image" Target="../media/image13.svg"/><Relationship Id="rId10" Type="http://schemas.openxmlformats.org/officeDocument/2006/relationships/image" Target="../media/image18.sv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4.png"/><Relationship Id="rId3" Type="http://schemas.openxmlformats.org/officeDocument/2006/relationships/image" Target="../media/image15.svg"/><Relationship Id="rId7" Type="http://schemas.openxmlformats.org/officeDocument/2006/relationships/image" Target="../media/image21.sv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microsoft.com/office/2007/relationships/hdphoto" Target="../media/hdphoto1.wdp"/><Relationship Id="rId5" Type="http://schemas.openxmlformats.org/officeDocument/2006/relationships/image" Target="../media/image17.svg"/><Relationship Id="rId15" Type="http://schemas.openxmlformats.org/officeDocument/2006/relationships/image" Target="../media/image6.png"/><Relationship Id="rId10" Type="http://schemas.openxmlformats.org/officeDocument/2006/relationships/image" Target="../media/image19.png"/><Relationship Id="rId4" Type="http://schemas.openxmlformats.org/officeDocument/2006/relationships/image" Target="../media/image20.svg"/><Relationship Id="rId9" Type="http://schemas.openxmlformats.org/officeDocument/2006/relationships/image" Target="../media/image22.svg"/><Relationship Id="rId14" Type="http://schemas.openxmlformats.org/officeDocument/2006/relationships/image" Target="../media/image2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4.svg"/><Relationship Id="rId10" Type="http://schemas.openxmlformats.org/officeDocument/2006/relationships/image" Target="../media/image31.svg"/><Relationship Id="rId4" Type="http://schemas.openxmlformats.org/officeDocument/2006/relationships/image" Target="../media/image12.png"/><Relationship Id="rId9" Type="http://schemas.openxmlformats.org/officeDocument/2006/relationships/image" Target="../media/image30.png"/><Relationship Id="rId1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4.svg"/><Relationship Id="rId3" Type="http://schemas.openxmlformats.org/officeDocument/2006/relationships/image" Target="../media/image15.sv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32.png"/><Relationship Id="rId5" Type="http://schemas.openxmlformats.org/officeDocument/2006/relationships/image" Target="../media/image17.svg"/><Relationship Id="rId15" Type="http://schemas.openxmlformats.org/officeDocument/2006/relationships/image" Target="../media/image19.png"/><Relationship Id="rId10" Type="http://schemas.openxmlformats.org/officeDocument/2006/relationships/image" Target="../media/image31.svg"/><Relationship Id="rId4" Type="http://schemas.openxmlformats.org/officeDocument/2006/relationships/image" Target="../media/image16.svg"/><Relationship Id="rId9" Type="http://schemas.openxmlformats.org/officeDocument/2006/relationships/image" Target="../media/image30.png"/><Relationship Id="rId1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36.png"/><Relationship Id="rId18" Type="http://schemas.openxmlformats.org/officeDocument/2006/relationships/image" Target="../media/image40.png"/><Relationship Id="rId3" Type="http://schemas.openxmlformats.org/officeDocument/2006/relationships/image" Target="../media/image32.png"/><Relationship Id="rId7" Type="http://schemas.openxmlformats.org/officeDocument/2006/relationships/image" Target="../media/image17.svg"/><Relationship Id="rId12" Type="http://schemas.openxmlformats.org/officeDocument/2006/relationships/image" Target="../media/image22.svg"/><Relationship Id="rId17" Type="http://schemas.microsoft.com/office/2007/relationships/hdphoto" Target="../media/hdphoto2.wdp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4.svg"/><Relationship Id="rId5" Type="http://schemas.openxmlformats.org/officeDocument/2006/relationships/image" Target="../media/image15.svg"/><Relationship Id="rId15" Type="http://schemas.openxmlformats.org/officeDocument/2006/relationships/image" Target="../media/image38.png"/><Relationship Id="rId10" Type="http://schemas.microsoft.com/office/2007/relationships/hdphoto" Target="../media/hdphoto1.wdp"/><Relationship Id="rId4" Type="http://schemas.openxmlformats.org/officeDocument/2006/relationships/image" Target="../media/image33.png"/><Relationship Id="rId9" Type="http://schemas.openxmlformats.org/officeDocument/2006/relationships/image" Target="../media/image19.png"/><Relationship Id="rId1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14.svg"/><Relationship Id="rId5" Type="http://schemas.openxmlformats.org/officeDocument/2006/relationships/image" Target="../media/image43.png"/><Relationship Id="rId10" Type="http://schemas.openxmlformats.org/officeDocument/2006/relationships/image" Target="../media/image13.svg"/><Relationship Id="rId4" Type="http://schemas.openxmlformats.org/officeDocument/2006/relationships/image" Target="../media/image42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1.png"/><Relationship Id="rId7" Type="http://schemas.openxmlformats.org/officeDocument/2006/relationships/image" Target="../media/image43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42.png"/><Relationship Id="rId5" Type="http://schemas.openxmlformats.org/officeDocument/2006/relationships/image" Target="../media/image14.svg"/><Relationship Id="rId10" Type="http://schemas.openxmlformats.org/officeDocument/2006/relationships/image" Target="../media/image46.png"/><Relationship Id="rId4" Type="http://schemas.openxmlformats.org/officeDocument/2006/relationships/image" Target="../media/image13.svg"/><Relationship Id="rId9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openxmlformats.org/officeDocument/2006/relationships/image" Target="../media/image14.svg"/><Relationship Id="rId4" Type="http://schemas.openxmlformats.org/officeDocument/2006/relationships/image" Target="../media/image42.png"/><Relationship Id="rId9" Type="http://schemas.openxmlformats.org/officeDocument/2006/relationships/image" Target="../media/image13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openxmlformats.org/officeDocument/2006/relationships/image" Target="../media/image14.svg"/><Relationship Id="rId4" Type="http://schemas.openxmlformats.org/officeDocument/2006/relationships/image" Target="../media/image42.png"/><Relationship Id="rId9" Type="http://schemas.openxmlformats.org/officeDocument/2006/relationships/image" Target="../media/image13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56.png"/><Relationship Id="rId3" Type="http://schemas.openxmlformats.org/officeDocument/2006/relationships/image" Target="../media/image32.png"/><Relationship Id="rId7" Type="http://schemas.openxmlformats.org/officeDocument/2006/relationships/image" Target="../media/image4.svg"/><Relationship Id="rId12" Type="http://schemas.openxmlformats.org/officeDocument/2006/relationships/image" Target="../media/image22.sv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8.svg"/><Relationship Id="rId5" Type="http://schemas.openxmlformats.org/officeDocument/2006/relationships/image" Target="../media/image19.png"/><Relationship Id="rId15" Type="http://schemas.openxmlformats.org/officeDocument/2006/relationships/image" Target="../media/image39.png"/><Relationship Id="rId10" Type="http://schemas.openxmlformats.org/officeDocument/2006/relationships/image" Target="../media/image17.svg"/><Relationship Id="rId4" Type="http://schemas.openxmlformats.org/officeDocument/2006/relationships/image" Target="../media/image33.png"/><Relationship Id="rId9" Type="http://schemas.openxmlformats.org/officeDocument/2006/relationships/image" Target="../media/image16.svg"/><Relationship Id="rId1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56.png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9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openxmlformats.org/officeDocument/2006/relationships/image" Target="../media/image14.svg"/><Relationship Id="rId4" Type="http://schemas.openxmlformats.org/officeDocument/2006/relationships/image" Target="../media/image42.png"/><Relationship Id="rId9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png"/><Relationship Id="rId5" Type="http://schemas.openxmlformats.org/officeDocument/2006/relationships/image" Target="../media/image67.png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3.png"/><Relationship Id="rId5" Type="http://schemas.openxmlformats.org/officeDocument/2006/relationships/image" Target="../media/image41.png"/><Relationship Id="rId4" Type="http://schemas.openxmlformats.org/officeDocument/2006/relationships/notesSlide" Target="../notesSlides/notesSlide32.xml"/><Relationship Id="rId9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3D993-E229-2A6D-AB41-B0722E29C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20">
            <a:extLst>
              <a:ext uri="{FF2B5EF4-FFF2-40B4-BE49-F238E27FC236}">
                <a16:creationId xmlns:a16="http://schemas.microsoft.com/office/drawing/2014/main" id="{F6A5B0E7-5289-5A17-8286-7E8BD9B78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4297" y="5960449"/>
            <a:ext cx="1354474" cy="368961"/>
          </a:xfrm>
          <a:prstGeom prst="rect">
            <a:avLst/>
          </a:prstGeom>
        </p:spPr>
      </p:pic>
      <p:pic>
        <p:nvPicPr>
          <p:cNvPr id="6" name="Imagen 22">
            <a:extLst>
              <a:ext uri="{FF2B5EF4-FFF2-40B4-BE49-F238E27FC236}">
                <a16:creationId xmlns:a16="http://schemas.microsoft.com/office/drawing/2014/main" id="{39C34595-979A-3638-FEF6-B816E3CB57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46" y="6167790"/>
            <a:ext cx="3546926" cy="61325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C2E7FEA-192E-6989-80F9-67DB7A9E876F}"/>
              </a:ext>
            </a:extLst>
          </p:cNvPr>
          <p:cNvGrpSpPr/>
          <p:nvPr/>
        </p:nvGrpSpPr>
        <p:grpSpPr>
          <a:xfrm>
            <a:off x="6715486" y="550606"/>
            <a:ext cx="5364902" cy="6095620"/>
            <a:chOff x="5934951" y="901737"/>
            <a:chExt cx="2534285" cy="2879463"/>
          </a:xfrm>
        </p:grpSpPr>
        <p:pic>
          <p:nvPicPr>
            <p:cNvPr id="8" name="Picture 7" descr="The Netherlands Maps &amp; Facts - World Atlas">
              <a:extLst>
                <a:ext uri="{FF2B5EF4-FFF2-40B4-BE49-F238E27FC236}">
                  <a16:creationId xmlns:a16="http://schemas.microsoft.com/office/drawing/2014/main" id="{E9B19816-AE0F-7F59-2FDC-1C4BD27580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3022" y="901737"/>
              <a:ext cx="2426214" cy="2879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1">
              <a:extLst>
                <a:ext uri="{FF2B5EF4-FFF2-40B4-BE49-F238E27FC236}">
                  <a16:creationId xmlns:a16="http://schemas.microsoft.com/office/drawing/2014/main" id="{9FFEA15C-CBFD-FECF-03AF-82C220B92D98}"/>
                </a:ext>
              </a:extLst>
            </p:cNvPr>
            <p:cNvSpPr/>
            <p:nvPr/>
          </p:nvSpPr>
          <p:spPr>
            <a:xfrm>
              <a:off x="5934951" y="941294"/>
              <a:ext cx="1200955" cy="1434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400" dirty="0"/>
            </a:p>
          </p:txBody>
        </p:sp>
      </p:grpSp>
      <p:pic>
        <p:nvPicPr>
          <p:cNvPr id="10" name="Tijdelijke aanduiding voor inhoud 9" descr="Winderig met effen opvulling">
            <a:extLst>
              <a:ext uri="{FF2B5EF4-FFF2-40B4-BE49-F238E27FC236}">
                <a16:creationId xmlns:a16="http://schemas.microsoft.com/office/drawing/2014/main" id="{5836DFC3-9E92-7839-1AAE-1E4BE7FE23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3480" y="1590150"/>
            <a:ext cx="1474457" cy="1474457"/>
          </a:xfrm>
          <a:prstGeom prst="rect">
            <a:avLst/>
          </a:prstGeom>
        </p:spPr>
      </p:pic>
      <p:pic>
        <p:nvPicPr>
          <p:cNvPr id="11" name="Picture 5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18BD6BA7-E2D7-FAB7-01D3-36B7C632C1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2916" y="6453559"/>
            <a:ext cx="1435278" cy="2503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DFB1DC-4F30-CD5E-7214-5CB79CFE33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1" b="30458"/>
          <a:stretch/>
        </p:blipFill>
        <p:spPr bwMode="auto">
          <a:xfrm>
            <a:off x="8669657" y="6489495"/>
            <a:ext cx="1319670" cy="28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5E33B3-D796-3902-2A3C-FDB7E9F43A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612" y="-421467"/>
            <a:ext cx="9838633" cy="1721282"/>
          </a:xfrm>
        </p:spPr>
        <p:txBody>
          <a:bodyPr>
            <a:noAutofit/>
          </a:bodyPr>
          <a:lstStyle/>
          <a:p>
            <a:pPr algn="l"/>
            <a:r>
              <a:rPr lang="en-US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Storms to Losses: </a:t>
            </a:r>
            <a:r>
              <a:rPr lang="en-US" sz="3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High-Resolution Model of Windstorm Risk in the Netherlands</a:t>
            </a:r>
            <a:endParaRPr lang="nl-NL" sz="3600" dirty="0">
              <a:solidFill>
                <a:srgbClr val="002060"/>
              </a:solidFill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C9ED6A6-3946-76EB-63A2-8734F27C8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3042" y="6463127"/>
            <a:ext cx="3045916" cy="397690"/>
          </a:xfrm>
        </p:spPr>
        <p:txBody>
          <a:bodyPr>
            <a:normAutofit/>
          </a:bodyPr>
          <a:lstStyle/>
          <a:p>
            <a:r>
              <a:rPr lang="nl-NL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m.d.s.fonseca.cerda@vu.nl</a:t>
            </a:r>
            <a:endParaRPr lang="nl-NL" sz="18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B2F67B-6151-6675-472B-0C66419195F3}"/>
              </a:ext>
            </a:extLst>
          </p:cNvPr>
          <p:cNvSpPr txBox="1">
            <a:spLocks/>
          </p:cNvSpPr>
          <p:nvPr/>
        </p:nvSpPr>
        <p:spPr>
          <a:xfrm>
            <a:off x="68939" y="5806807"/>
            <a:ext cx="6800370" cy="721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11th Workshop on European Storms,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June 17</a:t>
            </a:r>
            <a:r>
              <a:rPr lang="en-US" sz="1600" baseline="30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, Delft</a:t>
            </a:r>
            <a:endParaRPr lang="nl-NL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C99A4FE-C614-7A5B-429F-939D3D52CC1C}"/>
              </a:ext>
            </a:extLst>
          </p:cNvPr>
          <p:cNvSpPr txBox="1">
            <a:spLocks/>
          </p:cNvSpPr>
          <p:nvPr/>
        </p:nvSpPr>
        <p:spPr>
          <a:xfrm>
            <a:off x="126089" y="1252191"/>
            <a:ext cx="6800370" cy="721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Maria Fonseca-Cerda</a:t>
            </a:r>
            <a:r>
              <a:rPr lang="nl-NL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H. de Moel, J.C.J.H. Aerts, W.J.W. Botzen, T. Haer</a:t>
            </a:r>
          </a:p>
        </p:txBody>
      </p:sp>
    </p:spTree>
    <p:extLst>
      <p:ext uri="{BB962C8B-B14F-4D97-AF65-F5344CB8AC3E}">
        <p14:creationId xmlns:p14="http://schemas.microsoft.com/office/powerpoint/2010/main" val="354502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C78-00BC-7854-EBCA-591F9F0FA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>
            <a:extLst>
              <a:ext uri="{FF2B5EF4-FFF2-40B4-BE49-F238E27FC236}">
                <a16:creationId xmlns:a16="http://schemas.microsoft.com/office/drawing/2014/main" id="{FB4BF606-E34A-893C-2663-E02C19837B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1" b="30458"/>
          <a:stretch/>
        </p:blipFill>
        <p:spPr bwMode="auto">
          <a:xfrm>
            <a:off x="8669657" y="6489495"/>
            <a:ext cx="1319670" cy="28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20">
            <a:extLst>
              <a:ext uri="{FF2B5EF4-FFF2-40B4-BE49-F238E27FC236}">
                <a16:creationId xmlns:a16="http://schemas.microsoft.com/office/drawing/2014/main" id="{D9D25EF0-D5D0-8CCC-2A49-D64E8765E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4297" y="5960449"/>
            <a:ext cx="1354474" cy="368961"/>
          </a:xfrm>
          <a:prstGeom prst="rect">
            <a:avLst/>
          </a:prstGeom>
        </p:spPr>
      </p:pic>
      <p:pic>
        <p:nvPicPr>
          <p:cNvPr id="6" name="Imagen 22">
            <a:extLst>
              <a:ext uri="{FF2B5EF4-FFF2-40B4-BE49-F238E27FC236}">
                <a16:creationId xmlns:a16="http://schemas.microsoft.com/office/drawing/2014/main" id="{74DA4A16-AB4A-A944-3468-7E49677D7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46" y="6167790"/>
            <a:ext cx="3546926" cy="61325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AD958E4-2E0D-6DE8-0DD1-2817C3FFC69F}"/>
              </a:ext>
            </a:extLst>
          </p:cNvPr>
          <p:cNvGrpSpPr/>
          <p:nvPr/>
        </p:nvGrpSpPr>
        <p:grpSpPr>
          <a:xfrm>
            <a:off x="6715486" y="550606"/>
            <a:ext cx="5364902" cy="6095620"/>
            <a:chOff x="5934951" y="901737"/>
            <a:chExt cx="2534285" cy="2879463"/>
          </a:xfrm>
        </p:grpSpPr>
        <p:pic>
          <p:nvPicPr>
            <p:cNvPr id="8" name="Picture 7" descr="The Netherlands Maps &amp; Facts - World Atlas">
              <a:extLst>
                <a:ext uri="{FF2B5EF4-FFF2-40B4-BE49-F238E27FC236}">
                  <a16:creationId xmlns:a16="http://schemas.microsoft.com/office/drawing/2014/main" id="{0A357653-4238-24D2-59AD-DFFA58E71F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3022" y="901737"/>
              <a:ext cx="2426214" cy="28794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1">
              <a:extLst>
                <a:ext uri="{FF2B5EF4-FFF2-40B4-BE49-F238E27FC236}">
                  <a16:creationId xmlns:a16="http://schemas.microsoft.com/office/drawing/2014/main" id="{A034EEB2-6CB9-C086-D2CA-522B0D98F427}"/>
                </a:ext>
              </a:extLst>
            </p:cNvPr>
            <p:cNvSpPr/>
            <p:nvPr/>
          </p:nvSpPr>
          <p:spPr>
            <a:xfrm>
              <a:off x="5934951" y="941294"/>
              <a:ext cx="1200955" cy="1434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2400" dirty="0"/>
            </a:p>
          </p:txBody>
        </p:sp>
      </p:grpSp>
      <p:pic>
        <p:nvPicPr>
          <p:cNvPr id="10" name="Tijdelijke aanduiding voor inhoud 9" descr="Winderig met effen opvulling">
            <a:extLst>
              <a:ext uri="{FF2B5EF4-FFF2-40B4-BE49-F238E27FC236}">
                <a16:creationId xmlns:a16="http://schemas.microsoft.com/office/drawing/2014/main" id="{3B15C003-9F0F-EB6D-F059-E7BE63604F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33480" y="1590150"/>
            <a:ext cx="1474457" cy="1474457"/>
          </a:xfrm>
          <a:prstGeom prst="rect">
            <a:avLst/>
          </a:prstGeom>
        </p:spPr>
      </p:pic>
      <p:pic>
        <p:nvPicPr>
          <p:cNvPr id="11" name="Picture 5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D160FDFF-95E4-DE97-AFBB-00E50E3B1C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2916" y="6453559"/>
            <a:ext cx="1435278" cy="250347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5CD11D10-1D4D-D110-EE45-8A7A7AF1D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3042" y="6463127"/>
            <a:ext cx="3045916" cy="397690"/>
          </a:xfrm>
        </p:spPr>
        <p:txBody>
          <a:bodyPr>
            <a:normAutofit/>
          </a:bodyPr>
          <a:lstStyle/>
          <a:p>
            <a:r>
              <a:rPr lang="nl-NL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m.d.s.fonseca.cerda@vu.nl</a:t>
            </a:r>
            <a:endParaRPr lang="nl-NL" sz="18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5" name="Rechthoek 19">
            <a:extLst>
              <a:ext uri="{FF2B5EF4-FFF2-40B4-BE49-F238E27FC236}">
                <a16:creationId xmlns:a16="http://schemas.microsoft.com/office/drawing/2014/main" id="{907F979F-4FE1-856E-9F3C-F9BDAF2D4AC1}"/>
              </a:ext>
            </a:extLst>
          </p:cNvPr>
          <p:cNvSpPr/>
          <p:nvPr/>
        </p:nvSpPr>
        <p:spPr>
          <a:xfrm>
            <a:off x="-176311" y="-162387"/>
            <a:ext cx="12526392" cy="7093257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08730C6-A717-9D10-80DB-C7199BE6A685}"/>
              </a:ext>
            </a:extLst>
          </p:cNvPr>
          <p:cNvSpPr txBox="1">
            <a:spLocks/>
          </p:cNvSpPr>
          <p:nvPr/>
        </p:nvSpPr>
        <p:spPr>
          <a:xfrm>
            <a:off x="-137294" y="1289567"/>
            <a:ext cx="3178944" cy="9652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</a:rPr>
              <a:t>10 out of the 20 most damaging events in the Netherlands are associated with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</a:rPr>
              <a:t>Windstorms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A6B070-D69B-9B7B-1FE5-6D1D17D70E91}"/>
              </a:ext>
            </a:extLst>
          </p:cNvPr>
          <p:cNvSpPr txBox="1"/>
          <p:nvPr/>
        </p:nvSpPr>
        <p:spPr>
          <a:xfrm>
            <a:off x="4362872" y="5672315"/>
            <a:ext cx="2718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Klimaatschademonitor</a:t>
            </a:r>
            <a:r>
              <a:rPr lang="en-US" sz="1400" dirty="0"/>
              <a:t>, </a:t>
            </a:r>
            <a:r>
              <a:rPr lang="en-US" sz="1400" dirty="0" err="1"/>
              <a:t>VvV</a:t>
            </a:r>
            <a:r>
              <a:rPr lang="en-US" sz="1400" dirty="0"/>
              <a:t> (2023)</a:t>
            </a:r>
            <a:endParaRPr lang="nl-NL" sz="14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60847CB-5F05-9898-ECF7-39FD0B2EB9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0471" y="395996"/>
            <a:ext cx="4554529" cy="529846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DE2E5AC-8BCE-0D92-9964-3C34A895FB5F}"/>
              </a:ext>
            </a:extLst>
          </p:cNvPr>
          <p:cNvSpPr/>
          <p:nvPr/>
        </p:nvSpPr>
        <p:spPr>
          <a:xfrm>
            <a:off x="4842278" y="1530349"/>
            <a:ext cx="910822" cy="827881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A9BA67-0DD1-A4F1-6875-A80CA90F76F7}"/>
              </a:ext>
            </a:extLst>
          </p:cNvPr>
          <p:cNvSpPr/>
          <p:nvPr/>
        </p:nvSpPr>
        <p:spPr>
          <a:xfrm>
            <a:off x="4842278" y="4961215"/>
            <a:ext cx="908186" cy="441375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EE005D4-28F8-905E-7A11-9FD3C19F6E87}"/>
              </a:ext>
            </a:extLst>
          </p:cNvPr>
          <p:cNvSpPr/>
          <p:nvPr/>
        </p:nvSpPr>
        <p:spPr>
          <a:xfrm>
            <a:off x="4842278" y="4341949"/>
            <a:ext cx="908186" cy="41149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37B214A-92C2-4F60-D5E7-26D747D91FF9}"/>
              </a:ext>
            </a:extLst>
          </p:cNvPr>
          <p:cNvSpPr/>
          <p:nvPr/>
        </p:nvSpPr>
        <p:spPr>
          <a:xfrm>
            <a:off x="4844914" y="3899708"/>
            <a:ext cx="908186" cy="204579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2811B0-7DCA-9002-9AF5-5A8B8A53D0C1}"/>
              </a:ext>
            </a:extLst>
          </p:cNvPr>
          <p:cNvSpPr/>
          <p:nvPr/>
        </p:nvSpPr>
        <p:spPr>
          <a:xfrm>
            <a:off x="4842277" y="3474009"/>
            <a:ext cx="910823" cy="204579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Graphic 11" descr="Regen met effen opvulling">
            <a:extLst>
              <a:ext uri="{FF2B5EF4-FFF2-40B4-BE49-F238E27FC236}">
                <a16:creationId xmlns:a16="http://schemas.microsoft.com/office/drawing/2014/main" id="{C5F517F1-DF12-ECD5-D541-8DF028C5C4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71677" y="5415968"/>
            <a:ext cx="242970" cy="242970"/>
          </a:xfrm>
          <a:prstGeom prst="rect">
            <a:avLst/>
          </a:prstGeom>
        </p:spPr>
      </p:pic>
      <p:pic>
        <p:nvPicPr>
          <p:cNvPr id="13" name="Graphic 12" descr="Regen met effen opvulling">
            <a:extLst>
              <a:ext uri="{FF2B5EF4-FFF2-40B4-BE49-F238E27FC236}">
                <a16:creationId xmlns:a16="http://schemas.microsoft.com/office/drawing/2014/main" id="{BBBBC8CE-EED9-CFA4-97DC-DE20BEA0B8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71382" y="4125491"/>
            <a:ext cx="242970" cy="242970"/>
          </a:xfrm>
          <a:prstGeom prst="rect">
            <a:avLst/>
          </a:prstGeom>
        </p:spPr>
      </p:pic>
      <p:pic>
        <p:nvPicPr>
          <p:cNvPr id="16" name="Graphic 15" descr="Winderig met effen opvulling">
            <a:extLst>
              <a:ext uri="{FF2B5EF4-FFF2-40B4-BE49-F238E27FC236}">
                <a16:creationId xmlns:a16="http://schemas.microsoft.com/office/drawing/2014/main" id="{A1896E78-D2BE-7ADF-32E6-1454493861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1382" y="4341949"/>
            <a:ext cx="260767" cy="260767"/>
          </a:xfrm>
          <a:prstGeom prst="rect">
            <a:avLst/>
          </a:prstGeom>
        </p:spPr>
      </p:pic>
      <p:pic>
        <p:nvPicPr>
          <p:cNvPr id="17" name="Graphic 16" descr="Winderig met effen opvulling">
            <a:extLst>
              <a:ext uri="{FF2B5EF4-FFF2-40B4-BE49-F238E27FC236}">
                <a16:creationId xmlns:a16="http://schemas.microsoft.com/office/drawing/2014/main" id="{9CD083D0-C5E7-68C4-714F-BDCAE71C6B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5384" y="4541536"/>
            <a:ext cx="260767" cy="260767"/>
          </a:xfrm>
          <a:prstGeom prst="rect">
            <a:avLst/>
          </a:prstGeom>
        </p:spPr>
      </p:pic>
      <p:pic>
        <p:nvPicPr>
          <p:cNvPr id="18" name="Graphic 17" descr="Winderig met effen opvulling">
            <a:extLst>
              <a:ext uri="{FF2B5EF4-FFF2-40B4-BE49-F238E27FC236}">
                <a16:creationId xmlns:a16="http://schemas.microsoft.com/office/drawing/2014/main" id="{9A88E761-FDE2-91A8-B06A-CA33AE0172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1381" y="4969903"/>
            <a:ext cx="260767" cy="260767"/>
          </a:xfrm>
          <a:prstGeom prst="rect">
            <a:avLst/>
          </a:prstGeom>
        </p:spPr>
      </p:pic>
      <p:pic>
        <p:nvPicPr>
          <p:cNvPr id="19" name="Graphic 18" descr="Winderig met effen opvulling">
            <a:extLst>
              <a:ext uri="{FF2B5EF4-FFF2-40B4-BE49-F238E27FC236}">
                <a16:creationId xmlns:a16="http://schemas.microsoft.com/office/drawing/2014/main" id="{42A3FF12-2D47-F0A9-B18F-0667C843D2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1381" y="5183154"/>
            <a:ext cx="260767" cy="260767"/>
          </a:xfrm>
          <a:prstGeom prst="rect">
            <a:avLst/>
          </a:prstGeom>
        </p:spPr>
      </p:pic>
      <p:pic>
        <p:nvPicPr>
          <p:cNvPr id="20" name="Graphic 19" descr="Winderig met effen opvulling">
            <a:extLst>
              <a:ext uri="{FF2B5EF4-FFF2-40B4-BE49-F238E27FC236}">
                <a16:creationId xmlns:a16="http://schemas.microsoft.com/office/drawing/2014/main" id="{582859CA-10A3-1B1F-9C48-718A67E48F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1381" y="3888741"/>
            <a:ext cx="260767" cy="260767"/>
          </a:xfrm>
          <a:prstGeom prst="rect">
            <a:avLst/>
          </a:prstGeom>
        </p:spPr>
      </p:pic>
      <p:pic>
        <p:nvPicPr>
          <p:cNvPr id="21" name="Graphic 20" descr="Winderig met effen opvulling">
            <a:extLst>
              <a:ext uri="{FF2B5EF4-FFF2-40B4-BE49-F238E27FC236}">
                <a16:creationId xmlns:a16="http://schemas.microsoft.com/office/drawing/2014/main" id="{A64C638B-4261-6537-58DB-3B9F6527AB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50172" y="3454899"/>
            <a:ext cx="260767" cy="260767"/>
          </a:xfrm>
          <a:prstGeom prst="rect">
            <a:avLst/>
          </a:prstGeom>
        </p:spPr>
      </p:pic>
      <p:pic>
        <p:nvPicPr>
          <p:cNvPr id="22" name="Graphic 21" descr="Winderig met effen opvulling">
            <a:extLst>
              <a:ext uri="{FF2B5EF4-FFF2-40B4-BE49-F238E27FC236}">
                <a16:creationId xmlns:a16="http://schemas.microsoft.com/office/drawing/2014/main" id="{40940DA3-52D8-5F77-BDC4-6093FC8E84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50172" y="2150034"/>
            <a:ext cx="260767" cy="260767"/>
          </a:xfrm>
          <a:prstGeom prst="rect">
            <a:avLst/>
          </a:prstGeom>
        </p:spPr>
      </p:pic>
      <p:pic>
        <p:nvPicPr>
          <p:cNvPr id="23" name="Graphic 22" descr="Winderig met effen opvulling">
            <a:extLst>
              <a:ext uri="{FF2B5EF4-FFF2-40B4-BE49-F238E27FC236}">
                <a16:creationId xmlns:a16="http://schemas.microsoft.com/office/drawing/2014/main" id="{5464114C-5B21-CFFC-436E-9B37B3EA92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2778" y="1943371"/>
            <a:ext cx="260767" cy="260767"/>
          </a:xfrm>
          <a:prstGeom prst="rect">
            <a:avLst/>
          </a:prstGeom>
        </p:spPr>
      </p:pic>
      <p:pic>
        <p:nvPicPr>
          <p:cNvPr id="24" name="Graphic 23" descr="Winderig met effen opvulling">
            <a:extLst>
              <a:ext uri="{FF2B5EF4-FFF2-40B4-BE49-F238E27FC236}">
                <a16:creationId xmlns:a16="http://schemas.microsoft.com/office/drawing/2014/main" id="{121F7511-63DF-9FF7-A1FC-41F203E004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50172" y="1726398"/>
            <a:ext cx="260767" cy="260767"/>
          </a:xfrm>
          <a:prstGeom prst="rect">
            <a:avLst/>
          </a:prstGeom>
        </p:spPr>
      </p:pic>
      <p:pic>
        <p:nvPicPr>
          <p:cNvPr id="35" name="Graphic 34" descr="Winderig met effen opvulling">
            <a:extLst>
              <a:ext uri="{FF2B5EF4-FFF2-40B4-BE49-F238E27FC236}">
                <a16:creationId xmlns:a16="http://schemas.microsoft.com/office/drawing/2014/main" id="{519CD408-16FA-A4BD-2680-CF0BF74A74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2778" y="1519735"/>
            <a:ext cx="260767" cy="26076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7441935-F7D9-8E0B-E66F-66E497E46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025" y="3053781"/>
            <a:ext cx="173684" cy="18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A4E261FA-5A4C-3C62-5178-978B99F7A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025" y="2835209"/>
            <a:ext cx="173684" cy="18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ail - Free nature icons">
            <a:extLst>
              <a:ext uri="{FF2B5EF4-FFF2-40B4-BE49-F238E27FC236}">
                <a16:creationId xmlns:a16="http://schemas.microsoft.com/office/drawing/2014/main" id="{89C395F2-ADB9-3508-BCDC-ACCF8BCF0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738" y="4779326"/>
            <a:ext cx="196052" cy="19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6" descr="Hail - Free nature icons">
            <a:extLst>
              <a:ext uri="{FF2B5EF4-FFF2-40B4-BE49-F238E27FC236}">
                <a16:creationId xmlns:a16="http://schemas.microsoft.com/office/drawing/2014/main" id="{A31913ED-FB22-5246-EBCC-7BC0F535F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841" y="3698301"/>
            <a:ext cx="196052" cy="19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Hail - Free nature icons">
            <a:extLst>
              <a:ext uri="{FF2B5EF4-FFF2-40B4-BE49-F238E27FC236}">
                <a16:creationId xmlns:a16="http://schemas.microsoft.com/office/drawing/2014/main" id="{8EDB0A28-0870-A8CD-1270-5E32B16AD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390" y="3270629"/>
            <a:ext cx="196052" cy="19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Hail - Free nature icons">
            <a:extLst>
              <a:ext uri="{FF2B5EF4-FFF2-40B4-BE49-F238E27FC236}">
                <a16:creationId xmlns:a16="http://schemas.microsoft.com/office/drawing/2014/main" id="{4267F1D9-9081-513B-FAE1-E70A4C602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151" y="2616256"/>
            <a:ext cx="196052" cy="19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Hail - Free nature icons">
            <a:extLst>
              <a:ext uri="{FF2B5EF4-FFF2-40B4-BE49-F238E27FC236}">
                <a16:creationId xmlns:a16="http://schemas.microsoft.com/office/drawing/2014/main" id="{6A07537E-C08F-FFA7-8EF5-F49BAE14E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151" y="2411254"/>
            <a:ext cx="196052" cy="19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Hail - Free nature icons">
            <a:extLst>
              <a:ext uri="{FF2B5EF4-FFF2-40B4-BE49-F238E27FC236}">
                <a16:creationId xmlns:a16="http://schemas.microsoft.com/office/drawing/2014/main" id="{FDE672E8-5FED-B7B1-CC60-491661FA4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657" y="1324891"/>
            <a:ext cx="196052" cy="19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037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jdelijke aanduiding voor inhoud 2">
            <a:extLst>
              <a:ext uri="{FF2B5EF4-FFF2-40B4-BE49-F238E27FC236}">
                <a16:creationId xmlns:a16="http://schemas.microsoft.com/office/drawing/2014/main" id="{7A8A8591-E552-BB2C-DE45-54FF774D9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75169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Avenir Next Medium" panose="020B0503020202020204"/>
              </a:rPr>
              <a:t>If we compare historical records at a </a:t>
            </a:r>
            <a:r>
              <a:rPr lang="en-US" b="1" dirty="0">
                <a:latin typeface="Avenir Next Medium" panose="020B0503020202020204"/>
              </a:rPr>
              <a:t>proper resolution </a:t>
            </a:r>
            <a:r>
              <a:rPr lang="en-US" dirty="0">
                <a:latin typeface="Avenir Next Medium" panose="020B0503020202020204"/>
              </a:rPr>
              <a:t>of both, the </a:t>
            </a:r>
            <a:r>
              <a:rPr lang="en-US" b="1" dirty="0">
                <a:latin typeface="Avenir Next Medium" panose="020B0503020202020204"/>
              </a:rPr>
              <a:t>characteristics of storms </a:t>
            </a:r>
            <a:r>
              <a:rPr lang="en-US" dirty="0">
                <a:latin typeface="Avenir Next Medium" panose="020B0503020202020204"/>
              </a:rPr>
              <a:t>and the </a:t>
            </a:r>
            <a:r>
              <a:rPr lang="en-US" b="1" dirty="0">
                <a:latin typeface="Avenir Next Medium" panose="020B0503020202020204"/>
              </a:rPr>
              <a:t>damage</a:t>
            </a:r>
            <a:r>
              <a:rPr lang="en-US" dirty="0">
                <a:latin typeface="Avenir Next Medium" panose="020B0503020202020204"/>
              </a:rPr>
              <a:t> they have caused, we can get </a:t>
            </a:r>
            <a:r>
              <a:rPr lang="en-US" b="1" dirty="0">
                <a:latin typeface="Avenir Next Medium" panose="020B0503020202020204"/>
              </a:rPr>
              <a:t>valuable prediction power</a:t>
            </a:r>
            <a:r>
              <a:rPr lang="en-US" dirty="0">
                <a:latin typeface="Avenir Next Medium" panose="020B0503020202020204"/>
              </a:rPr>
              <a:t>. </a:t>
            </a:r>
          </a:p>
        </p:txBody>
      </p:sp>
      <p:sp>
        <p:nvSpPr>
          <p:cNvPr id="44" name="Marcador de número de diapositiva 4">
            <a:extLst>
              <a:ext uri="{FF2B5EF4-FFF2-40B4-BE49-F238E27FC236}">
                <a16:creationId xmlns:a16="http://schemas.microsoft.com/office/drawing/2014/main" id="{DC6F93E6-E111-6441-472F-DAEF2DFE5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3</a:t>
            </a:fld>
            <a:endParaRPr lang="es-MX" dirty="0"/>
          </a:p>
        </p:txBody>
      </p:sp>
      <p:grpSp>
        <p:nvGrpSpPr>
          <p:cNvPr id="45" name="Group 37">
            <a:extLst>
              <a:ext uri="{FF2B5EF4-FFF2-40B4-BE49-F238E27FC236}">
                <a16:creationId xmlns:a16="http://schemas.microsoft.com/office/drawing/2014/main" id="{8EDCBF53-3B55-011C-787C-A9574AFF94F9}"/>
              </a:ext>
            </a:extLst>
          </p:cNvPr>
          <p:cNvGrpSpPr/>
          <p:nvPr/>
        </p:nvGrpSpPr>
        <p:grpSpPr>
          <a:xfrm>
            <a:off x="1171991" y="3951804"/>
            <a:ext cx="2009627" cy="1511467"/>
            <a:chOff x="93173" y="1152515"/>
            <a:chExt cx="1319565" cy="992462"/>
          </a:xfrm>
        </p:grpSpPr>
        <p:pic>
          <p:nvPicPr>
            <p:cNvPr id="46" name="Picture 4" descr="History Record">
              <a:extLst>
                <a:ext uri="{FF2B5EF4-FFF2-40B4-BE49-F238E27FC236}">
                  <a16:creationId xmlns:a16="http://schemas.microsoft.com/office/drawing/2014/main" id="{6ACF6C55-5241-60CB-365A-FA2ED81487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027" y="1152515"/>
              <a:ext cx="747813" cy="682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28">
              <a:extLst>
                <a:ext uri="{FF2B5EF4-FFF2-40B4-BE49-F238E27FC236}">
                  <a16:creationId xmlns:a16="http://schemas.microsoft.com/office/drawing/2014/main" id="{08A3DAD0-1E80-5174-7811-CDCD36E02C94}"/>
                </a:ext>
              </a:extLst>
            </p:cNvPr>
            <p:cNvSpPr txBox="1"/>
            <p:nvPr/>
          </p:nvSpPr>
          <p:spPr>
            <a:xfrm>
              <a:off x="413071" y="1616885"/>
              <a:ext cx="999667" cy="131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1980</a:t>
              </a:r>
              <a:endParaRPr lang="nl-NL" sz="1100" dirty="0"/>
            </a:p>
          </p:txBody>
        </p:sp>
        <p:pic>
          <p:nvPicPr>
            <p:cNvPr id="48" name="Picture 34" descr="A picture containing black, darkness&#10;&#10;Description automatically generated">
              <a:extLst>
                <a:ext uri="{FF2B5EF4-FFF2-40B4-BE49-F238E27FC236}">
                  <a16:creationId xmlns:a16="http://schemas.microsoft.com/office/drawing/2014/main" id="{EE114681-3C44-16E4-797C-04637BF4C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173" y="1666359"/>
              <a:ext cx="478618" cy="478618"/>
            </a:xfrm>
            <a:prstGeom prst="rect">
              <a:avLst/>
            </a:prstGeom>
          </p:spPr>
        </p:pic>
      </p:grpSp>
      <p:grpSp>
        <p:nvGrpSpPr>
          <p:cNvPr id="49" name="Group 37">
            <a:extLst>
              <a:ext uri="{FF2B5EF4-FFF2-40B4-BE49-F238E27FC236}">
                <a16:creationId xmlns:a16="http://schemas.microsoft.com/office/drawing/2014/main" id="{25EDF893-506C-928E-D0B8-902D17B9D865}"/>
              </a:ext>
            </a:extLst>
          </p:cNvPr>
          <p:cNvGrpSpPr/>
          <p:nvPr/>
        </p:nvGrpSpPr>
        <p:grpSpPr>
          <a:xfrm>
            <a:off x="5342327" y="3887357"/>
            <a:ext cx="1859034" cy="1419966"/>
            <a:chOff x="93173" y="1152515"/>
            <a:chExt cx="1299339" cy="992462"/>
          </a:xfrm>
        </p:grpSpPr>
        <p:pic>
          <p:nvPicPr>
            <p:cNvPr id="50" name="Picture 4" descr="History Record">
              <a:extLst>
                <a:ext uri="{FF2B5EF4-FFF2-40B4-BE49-F238E27FC236}">
                  <a16:creationId xmlns:a16="http://schemas.microsoft.com/office/drawing/2014/main" id="{B7513D2D-DE3D-2411-638B-D64AB2957D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027" y="1152515"/>
              <a:ext cx="747813" cy="682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TextBox 28">
              <a:extLst>
                <a:ext uri="{FF2B5EF4-FFF2-40B4-BE49-F238E27FC236}">
                  <a16:creationId xmlns:a16="http://schemas.microsoft.com/office/drawing/2014/main" id="{55BDACC7-8D8A-AF1B-242D-0AC647618406}"/>
                </a:ext>
              </a:extLst>
            </p:cNvPr>
            <p:cNvSpPr txBox="1"/>
            <p:nvPr/>
          </p:nvSpPr>
          <p:spPr>
            <a:xfrm>
              <a:off x="392845" y="1583392"/>
              <a:ext cx="999667" cy="12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1980</a:t>
              </a:r>
              <a:endParaRPr lang="nl-NL" sz="1100" dirty="0"/>
            </a:p>
          </p:txBody>
        </p:sp>
        <p:pic>
          <p:nvPicPr>
            <p:cNvPr id="52" name="Picture 34" descr="A picture containing black, darkness&#10;&#10;Description automatically generated">
              <a:extLst>
                <a:ext uri="{FF2B5EF4-FFF2-40B4-BE49-F238E27FC236}">
                  <a16:creationId xmlns:a16="http://schemas.microsoft.com/office/drawing/2014/main" id="{DEEBE385-E36C-93D9-2A26-53CD48DBC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173" y="1666359"/>
              <a:ext cx="478618" cy="478618"/>
            </a:xfrm>
            <a:prstGeom prst="rect">
              <a:avLst/>
            </a:prstGeom>
          </p:spPr>
        </p:pic>
      </p:grpSp>
      <p:sp>
        <p:nvSpPr>
          <p:cNvPr id="53" name="Pijl: links/rechts 49">
            <a:extLst>
              <a:ext uri="{FF2B5EF4-FFF2-40B4-BE49-F238E27FC236}">
                <a16:creationId xmlns:a16="http://schemas.microsoft.com/office/drawing/2014/main" id="{23BF2547-9361-33AD-E4F1-705782BCD254}"/>
              </a:ext>
            </a:extLst>
          </p:cNvPr>
          <p:cNvSpPr/>
          <p:nvPr/>
        </p:nvSpPr>
        <p:spPr>
          <a:xfrm>
            <a:off x="3046813" y="3811702"/>
            <a:ext cx="1492803" cy="335931"/>
          </a:xfrm>
          <a:prstGeom prst="leftRightArrow">
            <a:avLst>
              <a:gd name="adj1" fmla="val 25255"/>
              <a:gd name="adj2" fmla="val 7297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54" name="Group 17">
            <a:extLst>
              <a:ext uri="{FF2B5EF4-FFF2-40B4-BE49-F238E27FC236}">
                <a16:creationId xmlns:a16="http://schemas.microsoft.com/office/drawing/2014/main" id="{E9BFC745-8866-58EF-3F66-2246154BE219}"/>
              </a:ext>
            </a:extLst>
          </p:cNvPr>
          <p:cNvGrpSpPr/>
          <p:nvPr/>
        </p:nvGrpSpPr>
        <p:grpSpPr>
          <a:xfrm>
            <a:off x="9126061" y="3152244"/>
            <a:ext cx="2560027" cy="1929229"/>
            <a:chOff x="7603852" y="2716015"/>
            <a:chExt cx="960330" cy="723702"/>
          </a:xfrm>
        </p:grpSpPr>
        <p:sp>
          <p:nvSpPr>
            <p:cNvPr id="55" name="TextBox 18">
              <a:extLst>
                <a:ext uri="{FF2B5EF4-FFF2-40B4-BE49-F238E27FC236}">
                  <a16:creationId xmlns:a16="http://schemas.microsoft.com/office/drawing/2014/main" id="{8082DE02-EAA0-B126-031D-F8776B3B543C}"/>
                </a:ext>
              </a:extLst>
            </p:cNvPr>
            <p:cNvSpPr txBox="1"/>
            <p:nvPr/>
          </p:nvSpPr>
          <p:spPr>
            <a:xfrm>
              <a:off x="8096935" y="3265940"/>
              <a:ext cx="418235" cy="981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2100</a:t>
              </a:r>
              <a:endParaRPr lang="nl-NL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56" name="Group 19">
              <a:extLst>
                <a:ext uri="{FF2B5EF4-FFF2-40B4-BE49-F238E27FC236}">
                  <a16:creationId xmlns:a16="http://schemas.microsoft.com/office/drawing/2014/main" id="{922C77E6-9455-3B7F-79CC-242976037E59}"/>
                </a:ext>
              </a:extLst>
            </p:cNvPr>
            <p:cNvGrpSpPr/>
            <p:nvPr/>
          </p:nvGrpSpPr>
          <p:grpSpPr>
            <a:xfrm>
              <a:off x="7603852" y="2716015"/>
              <a:ext cx="960330" cy="723702"/>
              <a:chOff x="7603852" y="2716015"/>
              <a:chExt cx="960330" cy="723702"/>
            </a:xfrm>
          </p:grpSpPr>
          <p:pic>
            <p:nvPicPr>
              <p:cNvPr id="57" name="Picture 4" descr="History Record">
                <a:extLst>
                  <a:ext uri="{FF2B5EF4-FFF2-40B4-BE49-F238E27FC236}">
                    <a16:creationId xmlns:a16="http://schemas.microsoft.com/office/drawing/2014/main" id="{CCC2BB9E-BE2F-99C3-C7AA-5AFF4C7617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603852" y="2883144"/>
                <a:ext cx="607798" cy="556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Graphic 57" descr="Euro with solid fill">
                <a:extLst>
                  <a:ext uri="{FF2B5EF4-FFF2-40B4-BE49-F238E27FC236}">
                    <a16:creationId xmlns:a16="http://schemas.microsoft.com/office/drawing/2014/main" id="{9B62A456-69F9-1B01-9F78-55407B8045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385344" y="3054719"/>
                <a:ext cx="149703" cy="149703"/>
              </a:xfrm>
              <a:prstGeom prst="rect">
                <a:avLst/>
              </a:prstGeom>
            </p:spPr>
          </p:pic>
          <p:pic>
            <p:nvPicPr>
              <p:cNvPr id="59" name="Picture 56">
                <a:extLst>
                  <a:ext uri="{FF2B5EF4-FFF2-40B4-BE49-F238E27FC236}">
                    <a16:creationId xmlns:a16="http://schemas.microsoft.com/office/drawing/2014/main" id="{C4C63339-B9A4-85D4-941D-20AEFE8FA8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8145948" y="2716015"/>
                <a:ext cx="418234" cy="418234"/>
              </a:xfrm>
              <a:prstGeom prst="rect">
                <a:avLst/>
              </a:prstGeom>
            </p:spPr>
          </p:pic>
        </p:grpSp>
      </p:grpSp>
      <p:sp>
        <p:nvSpPr>
          <p:cNvPr id="60" name="Pijl: punthaak 10">
            <a:extLst>
              <a:ext uri="{FF2B5EF4-FFF2-40B4-BE49-F238E27FC236}">
                <a16:creationId xmlns:a16="http://schemas.microsoft.com/office/drawing/2014/main" id="{71242342-2E1A-14DF-5ED6-48A1693C3751}"/>
              </a:ext>
            </a:extLst>
          </p:cNvPr>
          <p:cNvSpPr/>
          <p:nvPr/>
        </p:nvSpPr>
        <p:spPr>
          <a:xfrm>
            <a:off x="8098850" y="3547583"/>
            <a:ext cx="575313" cy="1200100"/>
          </a:xfrm>
          <a:prstGeom prst="chevron">
            <a:avLst>
              <a:gd name="adj" fmla="val 6475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64" name="Groep 29">
            <a:extLst>
              <a:ext uri="{FF2B5EF4-FFF2-40B4-BE49-F238E27FC236}">
                <a16:creationId xmlns:a16="http://schemas.microsoft.com/office/drawing/2014/main" id="{A3F214AD-09E8-CD19-E2E8-E17F6741355A}"/>
              </a:ext>
            </a:extLst>
          </p:cNvPr>
          <p:cNvGrpSpPr/>
          <p:nvPr/>
        </p:nvGrpSpPr>
        <p:grpSpPr>
          <a:xfrm>
            <a:off x="4590696" y="2695733"/>
            <a:ext cx="1449633" cy="1674653"/>
            <a:chOff x="6971010" y="3644234"/>
            <a:chExt cx="1449633" cy="1674653"/>
          </a:xfrm>
        </p:grpSpPr>
        <p:pic>
          <p:nvPicPr>
            <p:cNvPr id="65" name="Graphic 64" descr="Schild met vinkje silhouet">
              <a:extLst>
                <a:ext uri="{FF2B5EF4-FFF2-40B4-BE49-F238E27FC236}">
                  <a16:creationId xmlns:a16="http://schemas.microsoft.com/office/drawing/2014/main" id="{9D550581-265B-710C-BBC4-6F4B00A3F0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971010" y="3644234"/>
              <a:ext cx="824001" cy="824001"/>
            </a:xfrm>
            <a:prstGeom prst="rect">
              <a:avLst/>
            </a:prstGeom>
          </p:spPr>
        </p:pic>
        <p:pic>
          <p:nvPicPr>
            <p:cNvPr id="66" name="Graphic 65" descr="Gebouw silhouet">
              <a:extLst>
                <a:ext uri="{FF2B5EF4-FFF2-40B4-BE49-F238E27FC236}">
                  <a16:creationId xmlns:a16="http://schemas.microsoft.com/office/drawing/2014/main" id="{53B8C1BD-A605-4898-75B6-980AF96C15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66351" y="4164595"/>
              <a:ext cx="1154292" cy="1154292"/>
            </a:xfrm>
            <a:prstGeom prst="rect">
              <a:avLst/>
            </a:prstGeom>
          </p:spPr>
        </p:pic>
        <p:pic>
          <p:nvPicPr>
            <p:cNvPr id="67" name="Picture 1043">
              <a:extLst>
                <a:ext uri="{FF2B5EF4-FFF2-40B4-BE49-F238E27FC236}">
                  <a16:creationId xmlns:a16="http://schemas.microsoft.com/office/drawing/2014/main" id="{3026E5DF-4A01-AC44-F2F5-83A99B4015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7759431" y="3915414"/>
              <a:ext cx="372460" cy="372461"/>
            </a:xfrm>
            <a:prstGeom prst="rect">
              <a:avLst/>
            </a:prstGeom>
          </p:spPr>
        </p:pic>
        <p:pic>
          <p:nvPicPr>
            <p:cNvPr id="68" name="Graphic 67" descr="Euro with solid fill">
              <a:extLst>
                <a:ext uri="{FF2B5EF4-FFF2-40B4-BE49-F238E27FC236}">
                  <a16:creationId xmlns:a16="http://schemas.microsoft.com/office/drawing/2014/main" id="{5AFDDA0E-376D-21FD-3CB6-1C32223847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050589" y="3841154"/>
              <a:ext cx="200339" cy="200339"/>
            </a:xfrm>
            <a:prstGeom prst="rect">
              <a:avLst/>
            </a:prstGeom>
          </p:spPr>
        </p:pic>
      </p:grpSp>
      <p:grpSp>
        <p:nvGrpSpPr>
          <p:cNvPr id="70" name="Groep 30">
            <a:extLst>
              <a:ext uri="{FF2B5EF4-FFF2-40B4-BE49-F238E27FC236}">
                <a16:creationId xmlns:a16="http://schemas.microsoft.com/office/drawing/2014/main" id="{22FA4B1F-5C40-416F-C717-509FFEA80B59}"/>
              </a:ext>
            </a:extLst>
          </p:cNvPr>
          <p:cNvGrpSpPr/>
          <p:nvPr/>
        </p:nvGrpSpPr>
        <p:grpSpPr>
          <a:xfrm>
            <a:off x="308813" y="2966020"/>
            <a:ext cx="1525787" cy="1260508"/>
            <a:chOff x="1095756" y="5453373"/>
            <a:chExt cx="1473016" cy="1216912"/>
          </a:xfrm>
        </p:grpSpPr>
        <p:pic>
          <p:nvPicPr>
            <p:cNvPr id="72" name="Tijdelijke aanduiding voor inhoud 9" descr="Winderig met effen opvulling">
              <a:extLst>
                <a:ext uri="{FF2B5EF4-FFF2-40B4-BE49-F238E27FC236}">
                  <a16:creationId xmlns:a16="http://schemas.microsoft.com/office/drawing/2014/main" id="{F0272F30-2740-CAD2-F155-C659DB07DBA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95756" y="5453373"/>
              <a:ext cx="712543" cy="712543"/>
            </a:xfrm>
            <a:prstGeom prst="rect">
              <a:avLst/>
            </a:prstGeom>
          </p:spPr>
        </p:pic>
        <p:pic>
          <p:nvPicPr>
            <p:cNvPr id="73" name="Picture 4" descr="Destroyed building icon. Outline destroyed building vector icon for web ...">
              <a:extLst>
                <a:ext uri="{FF2B5EF4-FFF2-40B4-BE49-F238E27FC236}">
                  <a16:creationId xmlns:a16="http://schemas.microsoft.com/office/drawing/2014/main" id="{BCA5B040-F994-35D8-FBF0-5B094165950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86"/>
            <a:stretch/>
          </p:blipFill>
          <p:spPr bwMode="auto">
            <a:xfrm>
              <a:off x="1764128" y="5662002"/>
              <a:ext cx="804644" cy="1008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F480153C-ECD8-4B6D-D140-AB55CA98CA50}"/>
              </a:ext>
            </a:extLst>
          </p:cNvPr>
          <p:cNvSpPr txBox="1">
            <a:spLocks/>
          </p:cNvSpPr>
          <p:nvPr/>
        </p:nvSpPr>
        <p:spPr>
          <a:xfrm>
            <a:off x="1171991" y="2420290"/>
            <a:ext cx="957177" cy="33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Hazard</a:t>
            </a:r>
            <a:endParaRPr lang="en-US" sz="1600" b="1" dirty="0">
              <a:latin typeface="Avenir Next Medium" panose="020B0503020202020204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40F3A65-0FA2-9AB0-09EA-D97FF152BA57}"/>
              </a:ext>
            </a:extLst>
          </p:cNvPr>
          <p:cNvSpPr txBox="1">
            <a:spLocks/>
          </p:cNvSpPr>
          <p:nvPr/>
        </p:nvSpPr>
        <p:spPr>
          <a:xfrm>
            <a:off x="5152317" y="2427263"/>
            <a:ext cx="888012" cy="322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1400" dirty="0"/>
              <a:t>Damage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0C68BB31-F818-0DF2-BBE0-7FE21EF49793}"/>
              </a:ext>
            </a:extLst>
          </p:cNvPr>
          <p:cNvSpPr txBox="1">
            <a:spLocks/>
          </p:cNvSpPr>
          <p:nvPr/>
        </p:nvSpPr>
        <p:spPr>
          <a:xfrm>
            <a:off x="9126061" y="2427263"/>
            <a:ext cx="1843616" cy="3587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Expected damage</a:t>
            </a:r>
          </a:p>
        </p:txBody>
      </p:sp>
    </p:spTree>
    <p:extLst>
      <p:ext uri="{BB962C8B-B14F-4D97-AF65-F5344CB8AC3E}">
        <p14:creationId xmlns:p14="http://schemas.microsoft.com/office/powerpoint/2010/main" val="52576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0" grpId="0" animBg="1"/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FB5E-C0A2-4B95-DF13-B0CE6F5E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9E0066-4884-D32C-0338-A7F14D6D7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80" y="83185"/>
            <a:ext cx="10515600" cy="1325563"/>
          </a:xfrm>
        </p:spPr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Damage records</a:t>
            </a:r>
            <a:endParaRPr lang="en-US" dirty="0"/>
          </a:p>
        </p:txBody>
      </p:sp>
      <p:pic>
        <p:nvPicPr>
          <p:cNvPr id="14" name="Graphic 13" descr="Schild met vinkje silhouet">
            <a:extLst>
              <a:ext uri="{FF2B5EF4-FFF2-40B4-BE49-F238E27FC236}">
                <a16:creationId xmlns:a16="http://schemas.microsoft.com/office/drawing/2014/main" id="{040E0A64-E7C1-481F-3439-071B771DEA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16610" y="1525977"/>
            <a:ext cx="1001360" cy="1001360"/>
          </a:xfrm>
          <a:prstGeom prst="rect">
            <a:avLst/>
          </a:prstGeom>
        </p:spPr>
      </p:pic>
      <p:grpSp>
        <p:nvGrpSpPr>
          <p:cNvPr id="27" name="Groep 26">
            <a:extLst>
              <a:ext uri="{FF2B5EF4-FFF2-40B4-BE49-F238E27FC236}">
                <a16:creationId xmlns:a16="http://schemas.microsoft.com/office/drawing/2014/main" id="{B0ABF7DA-40FC-F97E-583F-B097DD211E05}"/>
              </a:ext>
            </a:extLst>
          </p:cNvPr>
          <p:cNvGrpSpPr/>
          <p:nvPr/>
        </p:nvGrpSpPr>
        <p:grpSpPr>
          <a:xfrm>
            <a:off x="2933463" y="2150399"/>
            <a:ext cx="888628" cy="1232881"/>
            <a:chOff x="2932192" y="2452458"/>
            <a:chExt cx="1122453" cy="1557289"/>
          </a:xfrm>
        </p:grpSpPr>
        <p:pic>
          <p:nvPicPr>
            <p:cNvPr id="24" name="Graphic 23" descr="Bakstenen muur bouwen silhouet">
              <a:extLst>
                <a:ext uri="{FF2B5EF4-FFF2-40B4-BE49-F238E27FC236}">
                  <a16:creationId xmlns:a16="http://schemas.microsoft.com/office/drawing/2014/main" id="{99E97CA2-D8E3-811A-BAE2-34A586E50C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2932192" y="2909452"/>
              <a:ext cx="1100295" cy="1100295"/>
            </a:xfrm>
            <a:prstGeom prst="rect">
              <a:avLst/>
            </a:prstGeom>
          </p:spPr>
        </p:pic>
        <p:pic>
          <p:nvPicPr>
            <p:cNvPr id="25" name="Picture 1043">
              <a:extLst>
                <a:ext uri="{FF2B5EF4-FFF2-40B4-BE49-F238E27FC236}">
                  <a16:creationId xmlns:a16="http://schemas.microsoft.com/office/drawing/2014/main" id="{03B439AD-6B48-FF8B-8F61-60265B2A64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3357903" y="2631413"/>
              <a:ext cx="571730" cy="571731"/>
            </a:xfrm>
            <a:prstGeom prst="rect">
              <a:avLst/>
            </a:prstGeom>
          </p:spPr>
        </p:pic>
        <p:pic>
          <p:nvPicPr>
            <p:cNvPr id="26" name="Graphic 25" descr="Euro with solid fill">
              <a:extLst>
                <a:ext uri="{FF2B5EF4-FFF2-40B4-BE49-F238E27FC236}">
                  <a16:creationId xmlns:a16="http://schemas.microsoft.com/office/drawing/2014/main" id="{665E6EDB-151C-7D19-0792-DB1EF60A12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747123" y="2452458"/>
              <a:ext cx="307522" cy="307522"/>
            </a:xfrm>
            <a:prstGeom prst="rect">
              <a:avLst/>
            </a:prstGeom>
          </p:spPr>
        </p:pic>
      </p:grpSp>
      <p:pic>
        <p:nvPicPr>
          <p:cNvPr id="28" name="Graphic 27" descr="Euro with solid fill">
            <a:extLst>
              <a:ext uri="{FF2B5EF4-FFF2-40B4-BE49-F238E27FC236}">
                <a16:creationId xmlns:a16="http://schemas.microsoft.com/office/drawing/2014/main" id="{B950EF40-2C82-EF47-45BC-0BC3325C8C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8050" y="1567041"/>
            <a:ext cx="246007" cy="246007"/>
          </a:xfrm>
          <a:prstGeom prst="rect">
            <a:avLst/>
          </a:prstGeom>
        </p:spPr>
      </p:pic>
      <p:grpSp>
        <p:nvGrpSpPr>
          <p:cNvPr id="1040" name="Groep 1039">
            <a:extLst>
              <a:ext uri="{FF2B5EF4-FFF2-40B4-BE49-F238E27FC236}">
                <a16:creationId xmlns:a16="http://schemas.microsoft.com/office/drawing/2014/main" id="{F0EEB8FF-EE3A-D306-8229-824FB9E4ED71}"/>
              </a:ext>
            </a:extLst>
          </p:cNvPr>
          <p:cNvGrpSpPr/>
          <p:nvPr/>
        </p:nvGrpSpPr>
        <p:grpSpPr>
          <a:xfrm>
            <a:off x="4798235" y="862330"/>
            <a:ext cx="2563439" cy="2563439"/>
            <a:chOff x="4798235" y="868680"/>
            <a:chExt cx="2563439" cy="2563439"/>
          </a:xfrm>
        </p:grpSpPr>
        <p:pic>
          <p:nvPicPr>
            <p:cNvPr id="17" name="Graphic 16" descr="Stad silhouet">
              <a:extLst>
                <a:ext uri="{FF2B5EF4-FFF2-40B4-BE49-F238E27FC236}">
                  <a16:creationId xmlns:a16="http://schemas.microsoft.com/office/drawing/2014/main" id="{70D458A6-FBAF-60C4-EFD5-F77FBAADFF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798235" y="868680"/>
              <a:ext cx="2563439" cy="2563439"/>
            </a:xfrm>
            <a:prstGeom prst="rect">
              <a:avLst/>
            </a:prstGeom>
          </p:spPr>
        </p:pic>
        <p:pic>
          <p:nvPicPr>
            <p:cNvPr id="30" name="Graphic 29" descr="Euro with solid fill">
              <a:extLst>
                <a:ext uri="{FF2B5EF4-FFF2-40B4-BE49-F238E27FC236}">
                  <a16:creationId xmlns:a16="http://schemas.microsoft.com/office/drawing/2014/main" id="{E8653FF5-C2DE-7E5C-14CD-377628E352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19230" y="1014250"/>
              <a:ext cx="238981" cy="238981"/>
            </a:xfrm>
            <a:prstGeom prst="rect">
              <a:avLst/>
            </a:prstGeom>
          </p:spPr>
        </p:pic>
        <p:pic>
          <p:nvPicPr>
            <p:cNvPr id="1024" name="Graphic 1023" descr="Euro with solid fill">
              <a:extLst>
                <a:ext uri="{FF2B5EF4-FFF2-40B4-BE49-F238E27FC236}">
                  <a16:creationId xmlns:a16="http://schemas.microsoft.com/office/drawing/2014/main" id="{ACAA3B95-A470-EA05-26F2-21EB4595B5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15799" y="1101476"/>
              <a:ext cx="365187" cy="365187"/>
            </a:xfrm>
            <a:prstGeom prst="rect">
              <a:avLst/>
            </a:prstGeom>
          </p:spPr>
        </p:pic>
        <p:pic>
          <p:nvPicPr>
            <p:cNvPr id="1027" name="Graphic 1026" descr="Euro with solid fill">
              <a:extLst>
                <a:ext uri="{FF2B5EF4-FFF2-40B4-BE49-F238E27FC236}">
                  <a16:creationId xmlns:a16="http://schemas.microsoft.com/office/drawing/2014/main" id="{E7B68CD5-1F72-84E2-38D5-4C2EBF2DCF8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45961" y="1828675"/>
              <a:ext cx="280491" cy="280491"/>
            </a:xfrm>
            <a:prstGeom prst="rect">
              <a:avLst/>
            </a:prstGeom>
          </p:spPr>
        </p:pic>
        <p:pic>
          <p:nvPicPr>
            <p:cNvPr id="1029" name="Graphic 1028" descr="Euro with solid fill">
              <a:extLst>
                <a:ext uri="{FF2B5EF4-FFF2-40B4-BE49-F238E27FC236}">
                  <a16:creationId xmlns:a16="http://schemas.microsoft.com/office/drawing/2014/main" id="{2D2C3382-B422-CC9C-6AA2-F0F082350A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125411" y="1736487"/>
              <a:ext cx="165821" cy="165821"/>
            </a:xfrm>
            <a:prstGeom prst="rect">
              <a:avLst/>
            </a:prstGeom>
          </p:spPr>
        </p:pic>
      </p:grpSp>
      <p:sp>
        <p:nvSpPr>
          <p:cNvPr id="1033" name="Rechteraccolade 1032">
            <a:extLst>
              <a:ext uri="{FF2B5EF4-FFF2-40B4-BE49-F238E27FC236}">
                <a16:creationId xmlns:a16="http://schemas.microsoft.com/office/drawing/2014/main" id="{01437E47-FC81-0B56-5F77-FE80888CBC63}"/>
              </a:ext>
            </a:extLst>
          </p:cNvPr>
          <p:cNvSpPr/>
          <p:nvPr/>
        </p:nvSpPr>
        <p:spPr>
          <a:xfrm rot="5400000">
            <a:off x="5369838" y="1726647"/>
            <a:ext cx="815502" cy="3168169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Graphic 7" descr="Gebouw silhouet">
            <a:extLst>
              <a:ext uri="{FF2B5EF4-FFF2-40B4-BE49-F238E27FC236}">
                <a16:creationId xmlns:a16="http://schemas.microsoft.com/office/drawing/2014/main" id="{54400FBE-4CAC-59FE-8E3C-2B827BD1F7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93505" y="1760617"/>
            <a:ext cx="1306892" cy="1306892"/>
          </a:xfrm>
          <a:prstGeom prst="rect">
            <a:avLst/>
          </a:prstGeom>
        </p:spPr>
      </p:pic>
      <p:grpSp>
        <p:nvGrpSpPr>
          <p:cNvPr id="1043" name="Group 1042">
            <a:extLst>
              <a:ext uri="{FF2B5EF4-FFF2-40B4-BE49-F238E27FC236}">
                <a16:creationId xmlns:a16="http://schemas.microsoft.com/office/drawing/2014/main" id="{FD740D25-B8BC-7ECB-7C62-FA07F87F7293}"/>
              </a:ext>
            </a:extLst>
          </p:cNvPr>
          <p:cNvGrpSpPr/>
          <p:nvPr/>
        </p:nvGrpSpPr>
        <p:grpSpPr>
          <a:xfrm>
            <a:off x="7412799" y="3627043"/>
            <a:ext cx="2061094" cy="608589"/>
            <a:chOff x="7412799" y="3627043"/>
            <a:chExt cx="2061094" cy="608589"/>
          </a:xfrm>
        </p:grpSpPr>
        <p:pic>
          <p:nvPicPr>
            <p:cNvPr id="22" name="Picture 1043">
              <a:extLst>
                <a:ext uri="{FF2B5EF4-FFF2-40B4-BE49-F238E27FC236}">
                  <a16:creationId xmlns:a16="http://schemas.microsoft.com/office/drawing/2014/main" id="{1233185D-83A0-FBC4-ECBE-493F9BEB2A8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7412799" y="3627043"/>
              <a:ext cx="452629" cy="452630"/>
            </a:xfrm>
            <a:prstGeom prst="rect">
              <a:avLst/>
            </a:prstGeom>
          </p:spPr>
        </p:pic>
        <p:pic>
          <p:nvPicPr>
            <p:cNvPr id="23" name="Graphic 22" descr="Euro with solid fill">
              <a:extLst>
                <a:ext uri="{FF2B5EF4-FFF2-40B4-BE49-F238E27FC236}">
                  <a16:creationId xmlns:a16="http://schemas.microsoft.com/office/drawing/2014/main" id="{4D0A6240-BF27-5374-5B2F-53294F73274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797857" y="3627043"/>
              <a:ext cx="243460" cy="243460"/>
            </a:xfrm>
            <a:prstGeom prst="rect">
              <a:avLst/>
            </a:prstGeom>
          </p:spPr>
        </p:pic>
        <p:sp>
          <p:nvSpPr>
            <p:cNvPr id="42" name="Content Placeholder 2">
              <a:extLst>
                <a:ext uri="{FF2B5EF4-FFF2-40B4-BE49-F238E27FC236}">
                  <a16:creationId xmlns:a16="http://schemas.microsoft.com/office/drawing/2014/main" id="{87D1A1ED-30EF-2FC9-E498-BEF5CA1BBCAE}"/>
                </a:ext>
              </a:extLst>
            </p:cNvPr>
            <p:cNvSpPr txBox="1">
              <a:spLocks/>
            </p:cNvSpPr>
            <p:nvPr/>
          </p:nvSpPr>
          <p:spPr>
            <a:xfrm>
              <a:off x="7988609" y="3871362"/>
              <a:ext cx="1485284" cy="36427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/>
                <a:t>Total Damage</a:t>
              </a:r>
            </a:p>
          </p:txBody>
        </p:sp>
      </p:grpSp>
      <p:grpSp>
        <p:nvGrpSpPr>
          <p:cNvPr id="1044" name="Group 1043">
            <a:extLst>
              <a:ext uri="{FF2B5EF4-FFF2-40B4-BE49-F238E27FC236}">
                <a16:creationId xmlns:a16="http://schemas.microsoft.com/office/drawing/2014/main" id="{BF10FAF0-05C8-DC1F-E0D3-D52CAD164A38}"/>
              </a:ext>
            </a:extLst>
          </p:cNvPr>
          <p:cNvGrpSpPr/>
          <p:nvPr/>
        </p:nvGrpSpPr>
        <p:grpSpPr>
          <a:xfrm>
            <a:off x="7404440" y="4263832"/>
            <a:ext cx="2332523" cy="666048"/>
            <a:chOff x="7404440" y="4263832"/>
            <a:chExt cx="2332523" cy="666048"/>
          </a:xfrm>
        </p:grpSpPr>
        <p:pic>
          <p:nvPicPr>
            <p:cNvPr id="20" name="Graphic 19" descr="Euro with solid fill">
              <a:extLst>
                <a:ext uri="{FF2B5EF4-FFF2-40B4-BE49-F238E27FC236}">
                  <a16:creationId xmlns:a16="http://schemas.microsoft.com/office/drawing/2014/main" id="{261445B3-A700-4772-881A-B941305691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797857" y="4373088"/>
              <a:ext cx="243460" cy="243460"/>
            </a:xfrm>
            <a:prstGeom prst="rect">
              <a:avLst/>
            </a:prstGeom>
          </p:spPr>
        </p:pic>
        <p:pic>
          <p:nvPicPr>
            <p:cNvPr id="21" name="Graphic 20" descr="Schild met vinkje silhouet">
              <a:extLst>
                <a:ext uri="{FF2B5EF4-FFF2-40B4-BE49-F238E27FC236}">
                  <a16:creationId xmlns:a16="http://schemas.microsoft.com/office/drawing/2014/main" id="{5EF36C02-28DE-AD23-DDDC-7D043ABC6C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04440" y="4263832"/>
              <a:ext cx="461972" cy="461972"/>
            </a:xfrm>
            <a:prstGeom prst="rect">
              <a:avLst/>
            </a:prstGeom>
          </p:spPr>
        </p:pic>
        <p:sp>
          <p:nvSpPr>
            <p:cNvPr id="43" name="Content Placeholder 2">
              <a:extLst>
                <a:ext uri="{FF2B5EF4-FFF2-40B4-BE49-F238E27FC236}">
                  <a16:creationId xmlns:a16="http://schemas.microsoft.com/office/drawing/2014/main" id="{7DB4DFA4-A178-FA2C-56A3-9D1C4D13B751}"/>
                </a:ext>
              </a:extLst>
            </p:cNvPr>
            <p:cNvSpPr txBox="1">
              <a:spLocks/>
            </p:cNvSpPr>
            <p:nvPr/>
          </p:nvSpPr>
          <p:spPr>
            <a:xfrm>
              <a:off x="7967335" y="4565610"/>
              <a:ext cx="1769628" cy="36427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/>
                <a:t>Total Insured value</a:t>
              </a:r>
            </a:p>
          </p:txBody>
        </p:sp>
      </p:grp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526E852C-04E3-EB4F-2E0B-72C460B46FC8}"/>
              </a:ext>
            </a:extLst>
          </p:cNvPr>
          <p:cNvGrpSpPr/>
          <p:nvPr/>
        </p:nvGrpSpPr>
        <p:grpSpPr>
          <a:xfrm>
            <a:off x="7479439" y="5134903"/>
            <a:ext cx="1912897" cy="763541"/>
            <a:chOff x="7479439" y="5134903"/>
            <a:chExt cx="1912897" cy="763541"/>
          </a:xfrm>
        </p:grpSpPr>
        <p:pic>
          <p:nvPicPr>
            <p:cNvPr id="29" name="Picture 4" descr="Destroyed building icon. Outline destroyed building vector icon for web ...">
              <a:extLst>
                <a:ext uri="{FF2B5EF4-FFF2-40B4-BE49-F238E27FC236}">
                  <a16:creationId xmlns:a16="http://schemas.microsoft.com/office/drawing/2014/main" id="{EC52AD82-CA76-67FA-BA42-D25F50ABF5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86"/>
            <a:stretch/>
          </p:blipFill>
          <p:spPr bwMode="auto">
            <a:xfrm>
              <a:off x="7479439" y="5393983"/>
              <a:ext cx="320351" cy="4014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0404B47-3DBE-07AE-AB6B-C198EF1349B5}"/>
                </a:ext>
              </a:extLst>
            </p:cNvPr>
            <p:cNvSpPr/>
            <p:nvPr/>
          </p:nvSpPr>
          <p:spPr>
            <a:xfrm>
              <a:off x="7572044" y="5134903"/>
              <a:ext cx="624346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#</a:t>
              </a:r>
            </a:p>
          </p:txBody>
        </p:sp>
        <p:sp>
          <p:nvSpPr>
            <p:cNvPr id="44" name="Content Placeholder 2">
              <a:extLst>
                <a:ext uri="{FF2B5EF4-FFF2-40B4-BE49-F238E27FC236}">
                  <a16:creationId xmlns:a16="http://schemas.microsoft.com/office/drawing/2014/main" id="{C7452CA8-1402-22BB-1174-BF60ECD42996}"/>
                </a:ext>
              </a:extLst>
            </p:cNvPr>
            <p:cNvSpPr txBox="1">
              <a:spLocks/>
            </p:cNvSpPr>
            <p:nvPr/>
          </p:nvSpPr>
          <p:spPr>
            <a:xfrm>
              <a:off x="7967335" y="5534174"/>
              <a:ext cx="1425001" cy="36427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/>
                <a:t>Claims</a:t>
              </a:r>
            </a:p>
          </p:txBody>
        </p:sp>
      </p:grpSp>
      <p:grpSp>
        <p:nvGrpSpPr>
          <p:cNvPr id="1046" name="Group 1045">
            <a:extLst>
              <a:ext uri="{FF2B5EF4-FFF2-40B4-BE49-F238E27FC236}">
                <a16:creationId xmlns:a16="http://schemas.microsoft.com/office/drawing/2014/main" id="{7EE5D8A7-D0E3-3CD6-25CD-F2770A3D1CF6}"/>
              </a:ext>
            </a:extLst>
          </p:cNvPr>
          <p:cNvGrpSpPr/>
          <p:nvPr/>
        </p:nvGrpSpPr>
        <p:grpSpPr>
          <a:xfrm>
            <a:off x="7327442" y="5923317"/>
            <a:ext cx="2146451" cy="853684"/>
            <a:chOff x="7327442" y="5923317"/>
            <a:chExt cx="2146451" cy="853684"/>
          </a:xfrm>
        </p:grpSpPr>
        <p:pic>
          <p:nvPicPr>
            <p:cNvPr id="33" name="Graphic 32" descr="Stad silhouet">
              <a:extLst>
                <a:ext uri="{FF2B5EF4-FFF2-40B4-BE49-F238E27FC236}">
                  <a16:creationId xmlns:a16="http://schemas.microsoft.com/office/drawing/2014/main" id="{8D7FECB2-5BD0-C597-1B34-60948585A9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327442" y="6152655"/>
              <a:ext cx="624346" cy="624346"/>
            </a:xfrm>
            <a:prstGeom prst="rect">
              <a:avLst/>
            </a:prstGeom>
          </p:spPr>
        </p:pic>
        <p:pic>
          <p:nvPicPr>
            <p:cNvPr id="39" name="Graphic 38" descr="Schild met vinkje silhouet">
              <a:extLst>
                <a:ext uri="{FF2B5EF4-FFF2-40B4-BE49-F238E27FC236}">
                  <a16:creationId xmlns:a16="http://schemas.microsoft.com/office/drawing/2014/main" id="{B4A67338-74FA-DC49-3980-37B15064CB6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580727" y="5923317"/>
              <a:ext cx="361792" cy="361792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9CC3CFA-8448-6EEB-E4F9-72E06EC72A2D}"/>
                </a:ext>
              </a:extLst>
            </p:cNvPr>
            <p:cNvSpPr/>
            <p:nvPr/>
          </p:nvSpPr>
          <p:spPr>
            <a:xfrm>
              <a:off x="7630346" y="5987923"/>
              <a:ext cx="624346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#</a:t>
              </a:r>
            </a:p>
          </p:txBody>
        </p:sp>
        <p:sp>
          <p:nvSpPr>
            <p:cNvPr id="45" name="Content Placeholder 2">
              <a:extLst>
                <a:ext uri="{FF2B5EF4-FFF2-40B4-BE49-F238E27FC236}">
                  <a16:creationId xmlns:a16="http://schemas.microsoft.com/office/drawing/2014/main" id="{007820CD-37A9-9275-E1C9-C44AEC968810}"/>
                </a:ext>
              </a:extLst>
            </p:cNvPr>
            <p:cNvSpPr txBox="1">
              <a:spLocks/>
            </p:cNvSpPr>
            <p:nvPr/>
          </p:nvSpPr>
          <p:spPr>
            <a:xfrm>
              <a:off x="7951788" y="6320549"/>
              <a:ext cx="1522105" cy="36427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/>
                <a:t>Policy holders</a:t>
              </a:r>
            </a:p>
          </p:txBody>
        </p:sp>
      </p:grp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D9D028EE-F9D7-DEF1-4DED-8F8736132102}"/>
              </a:ext>
            </a:extLst>
          </p:cNvPr>
          <p:cNvSpPr txBox="1">
            <a:spLocks/>
          </p:cNvSpPr>
          <p:nvPr/>
        </p:nvSpPr>
        <p:spPr>
          <a:xfrm>
            <a:off x="10301904" y="4107960"/>
            <a:ext cx="1196032" cy="364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Loss ratio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7F93379E-2BA0-051D-83AD-DDA7AC29CC4B}"/>
              </a:ext>
            </a:extLst>
          </p:cNvPr>
          <p:cNvSpPr txBox="1">
            <a:spLocks/>
          </p:cNvSpPr>
          <p:nvPr/>
        </p:nvSpPr>
        <p:spPr>
          <a:xfrm>
            <a:off x="10301904" y="5706938"/>
            <a:ext cx="1582111" cy="364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Claim ratio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053E5D-63FE-F35A-70C9-85429133A50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747" y="3748326"/>
            <a:ext cx="2176646" cy="2810740"/>
          </a:xfrm>
          <a:prstGeom prst="rect">
            <a:avLst/>
          </a:prstGeom>
        </p:spPr>
      </p:pic>
      <p:grpSp>
        <p:nvGrpSpPr>
          <p:cNvPr id="1026" name="Group 1025">
            <a:extLst>
              <a:ext uri="{FF2B5EF4-FFF2-40B4-BE49-F238E27FC236}">
                <a16:creationId xmlns:a16="http://schemas.microsoft.com/office/drawing/2014/main" id="{AF9AEC72-617F-0A89-C120-C8A5376E9FCD}"/>
              </a:ext>
            </a:extLst>
          </p:cNvPr>
          <p:cNvGrpSpPr/>
          <p:nvPr/>
        </p:nvGrpSpPr>
        <p:grpSpPr>
          <a:xfrm>
            <a:off x="4523676" y="3621332"/>
            <a:ext cx="2725475" cy="2978943"/>
            <a:chOff x="4523676" y="3621332"/>
            <a:chExt cx="2725475" cy="2978943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FCB7D95-87C9-B054-F9CE-A4AC97B00567}"/>
                </a:ext>
              </a:extLst>
            </p:cNvPr>
            <p:cNvGrpSpPr/>
            <p:nvPr/>
          </p:nvGrpSpPr>
          <p:grpSpPr>
            <a:xfrm>
              <a:off x="4523676" y="3621332"/>
              <a:ext cx="2725475" cy="2978943"/>
              <a:chOff x="4523676" y="3621332"/>
              <a:chExt cx="2725475" cy="2978943"/>
            </a:xfrm>
          </p:grpSpPr>
          <p:grpSp>
            <p:nvGrpSpPr>
              <p:cNvPr id="1035" name="Groep 1034">
                <a:extLst>
                  <a:ext uri="{FF2B5EF4-FFF2-40B4-BE49-F238E27FC236}">
                    <a16:creationId xmlns:a16="http://schemas.microsoft.com/office/drawing/2014/main" id="{DA4E873F-AFBA-DC5E-F1A1-AF8AE4517067}"/>
                  </a:ext>
                </a:extLst>
              </p:cNvPr>
              <p:cNvGrpSpPr/>
              <p:nvPr/>
            </p:nvGrpSpPr>
            <p:grpSpPr>
              <a:xfrm>
                <a:off x="4523676" y="3621332"/>
                <a:ext cx="2725475" cy="2978943"/>
                <a:chOff x="4912296" y="3743252"/>
                <a:chExt cx="2725475" cy="2978943"/>
              </a:xfrm>
            </p:grpSpPr>
            <p:pic>
              <p:nvPicPr>
                <p:cNvPr id="1030" name="Picture 10">
                  <a:extLst>
                    <a:ext uri="{FF2B5EF4-FFF2-40B4-BE49-F238E27FC236}">
                      <a16:creationId xmlns:a16="http://schemas.microsoft.com/office/drawing/2014/main" id="{7EB53769-10A7-627A-2353-D9AE1493E9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912296" y="3743252"/>
                  <a:ext cx="2596008" cy="2978943"/>
                </a:xfrm>
                <a:prstGeom prst="rect">
                  <a:avLst/>
                </a:prstGeom>
              </p:spPr>
            </p:pic>
            <p:sp>
              <p:nvSpPr>
                <p:cNvPr id="1031" name="TextBox 45">
                  <a:extLst>
                    <a:ext uri="{FF2B5EF4-FFF2-40B4-BE49-F238E27FC236}">
                      <a16:creationId xmlns:a16="http://schemas.microsoft.com/office/drawing/2014/main" id="{6A582506-33A5-6D4E-5025-D6466AA49E12}"/>
                    </a:ext>
                  </a:extLst>
                </p:cNvPr>
                <p:cNvSpPr txBox="1"/>
                <p:nvPr/>
              </p:nvSpPr>
              <p:spPr>
                <a:xfrm>
                  <a:off x="4998268" y="6414716"/>
                  <a:ext cx="263950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Postal Code 4-digits (PC4)</a:t>
                  </a:r>
                  <a:endParaRPr lang="nl-NL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  <p:pic>
            <p:nvPicPr>
              <p:cNvPr id="55" name="Graphic 54" descr="Euro with solid fill">
                <a:extLst>
                  <a:ext uri="{FF2B5EF4-FFF2-40B4-BE49-F238E27FC236}">
                    <a16:creationId xmlns:a16="http://schemas.microsoft.com/office/drawing/2014/main" id="{539CD053-71B8-B569-1D74-950CDD8E79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571867" y="3869693"/>
                <a:ext cx="238981" cy="238981"/>
              </a:xfrm>
              <a:prstGeom prst="rect">
                <a:avLst/>
              </a:prstGeom>
            </p:spPr>
          </p:pic>
          <p:pic>
            <p:nvPicPr>
              <p:cNvPr id="56" name="Graphic 55" descr="Euro with solid fill">
                <a:extLst>
                  <a:ext uri="{FF2B5EF4-FFF2-40B4-BE49-F238E27FC236}">
                    <a16:creationId xmlns:a16="http://schemas.microsoft.com/office/drawing/2014/main" id="{A1B970F2-6C4B-B3B2-2104-C99920579D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739958" y="4274641"/>
                <a:ext cx="280492" cy="280492"/>
              </a:xfrm>
              <a:prstGeom prst="rect">
                <a:avLst/>
              </a:prstGeom>
            </p:spPr>
          </p:pic>
          <p:pic>
            <p:nvPicPr>
              <p:cNvPr id="57" name="Graphic 56" descr="Euro with solid fill">
                <a:extLst>
                  <a:ext uri="{FF2B5EF4-FFF2-40B4-BE49-F238E27FC236}">
                    <a16:creationId xmlns:a16="http://schemas.microsoft.com/office/drawing/2014/main" id="{0E8A6292-3204-6627-F842-FAE679DCAF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669360" y="4537433"/>
                <a:ext cx="210844" cy="210844"/>
              </a:xfrm>
              <a:prstGeom prst="rect">
                <a:avLst/>
              </a:prstGeom>
            </p:spPr>
          </p:pic>
        </p:grpSp>
        <p:pic>
          <p:nvPicPr>
            <p:cNvPr id="61" name="Graphic 60" descr="Euro with solid fill">
              <a:extLst>
                <a:ext uri="{FF2B5EF4-FFF2-40B4-BE49-F238E27FC236}">
                  <a16:creationId xmlns:a16="http://schemas.microsoft.com/office/drawing/2014/main" id="{436E9625-F1E4-8724-4A17-169ED1159D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68948" y="3983329"/>
              <a:ext cx="165821" cy="165821"/>
            </a:xfrm>
            <a:prstGeom prst="rect">
              <a:avLst/>
            </a:prstGeom>
          </p:spPr>
        </p:pic>
      </p:grpSp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AB366B98-E75B-1873-5074-34E77F015F75}"/>
              </a:ext>
            </a:extLst>
          </p:cNvPr>
          <p:cNvGrpSpPr/>
          <p:nvPr/>
        </p:nvGrpSpPr>
        <p:grpSpPr>
          <a:xfrm>
            <a:off x="5408698" y="3748326"/>
            <a:ext cx="739417" cy="1112520"/>
            <a:chOff x="5408698" y="3748326"/>
            <a:chExt cx="739417" cy="1112520"/>
          </a:xfrm>
        </p:grpSpPr>
        <p:pic>
          <p:nvPicPr>
            <p:cNvPr id="60" name="Graphic 59" descr="Euro with solid fill">
              <a:extLst>
                <a:ext uri="{FF2B5EF4-FFF2-40B4-BE49-F238E27FC236}">
                  <a16:creationId xmlns:a16="http://schemas.microsoft.com/office/drawing/2014/main" id="{06B8C43F-D194-E916-7515-DFF0F4C7AF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592018" y="4117340"/>
              <a:ext cx="315451" cy="315451"/>
            </a:xfrm>
            <a:prstGeom prst="rect">
              <a:avLst/>
            </a:prstGeom>
          </p:spPr>
        </p:pic>
        <p:sp>
          <p:nvSpPr>
            <p:cNvPr id="1036" name="Ovaal 1033">
              <a:extLst>
                <a:ext uri="{FF2B5EF4-FFF2-40B4-BE49-F238E27FC236}">
                  <a16:creationId xmlns:a16="http://schemas.microsoft.com/office/drawing/2014/main" id="{8604F039-14F4-65D8-2466-248C20721018}"/>
                </a:ext>
              </a:extLst>
            </p:cNvPr>
            <p:cNvSpPr/>
            <p:nvPr/>
          </p:nvSpPr>
          <p:spPr>
            <a:xfrm>
              <a:off x="5408698" y="3748326"/>
              <a:ext cx="739417" cy="1112520"/>
            </a:xfrm>
            <a:prstGeom prst="ellipse">
              <a:avLst/>
            </a:prstGeom>
            <a:noFill/>
            <a:ln w="12700" cap="flat" cmpd="sng" algn="ctr">
              <a:solidFill>
                <a:srgbClr val="FF0000"/>
              </a:solidFill>
              <a:prstDash val="lgDashDotDot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1049" name="Group 1048">
            <a:extLst>
              <a:ext uri="{FF2B5EF4-FFF2-40B4-BE49-F238E27FC236}">
                <a16:creationId xmlns:a16="http://schemas.microsoft.com/office/drawing/2014/main" id="{4EBB5422-D579-7FBB-BC7B-3B794A609DFE}"/>
              </a:ext>
            </a:extLst>
          </p:cNvPr>
          <p:cNvGrpSpPr/>
          <p:nvPr/>
        </p:nvGrpSpPr>
        <p:grpSpPr>
          <a:xfrm>
            <a:off x="2405680" y="3628032"/>
            <a:ext cx="2264005" cy="2888898"/>
            <a:chOff x="2405680" y="3628032"/>
            <a:chExt cx="2264005" cy="288889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2ECAB47-8AB1-4AFA-FFF8-6FC409843A86}"/>
                </a:ext>
              </a:extLst>
            </p:cNvPr>
            <p:cNvSpPr/>
            <p:nvPr/>
          </p:nvSpPr>
          <p:spPr>
            <a:xfrm>
              <a:off x="2405680" y="5416235"/>
              <a:ext cx="57150" cy="6667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cxnSp>
          <p:nvCxnSpPr>
            <p:cNvPr id="5" name="Straight Connector 11">
              <a:extLst>
                <a:ext uri="{FF2B5EF4-FFF2-40B4-BE49-F238E27FC236}">
                  <a16:creationId xmlns:a16="http://schemas.microsoft.com/office/drawing/2014/main" id="{2F5B18E1-D930-558E-1C9F-F8DBB6F5BBFF}"/>
                </a:ext>
              </a:extLst>
            </p:cNvPr>
            <p:cNvCxnSpPr>
              <a:cxnSpLocks/>
              <a:stCxn id="4" idx="0"/>
            </p:cNvCxnSpPr>
            <p:nvPr/>
          </p:nvCxnSpPr>
          <p:spPr>
            <a:xfrm flipV="1">
              <a:off x="2434255" y="3628032"/>
              <a:ext cx="2235430" cy="178820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2">
              <a:extLst>
                <a:ext uri="{FF2B5EF4-FFF2-40B4-BE49-F238E27FC236}">
                  <a16:creationId xmlns:a16="http://schemas.microsoft.com/office/drawing/2014/main" id="{0D3D1EFF-6A8A-17A5-E951-F137C0634ED4}"/>
                </a:ext>
              </a:extLst>
            </p:cNvPr>
            <p:cNvCxnSpPr>
              <a:cxnSpLocks/>
              <a:stCxn id="4" idx="2"/>
            </p:cNvCxnSpPr>
            <p:nvPr/>
          </p:nvCxnSpPr>
          <p:spPr>
            <a:xfrm>
              <a:off x="2434255" y="5482910"/>
              <a:ext cx="2235430" cy="103402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50" name="Marcador de número de diapositiva 4">
            <a:extLst>
              <a:ext uri="{FF2B5EF4-FFF2-40B4-BE49-F238E27FC236}">
                <a16:creationId xmlns:a16="http://schemas.microsoft.com/office/drawing/2014/main" id="{45CB1AD8-0C91-4760-40BB-C343BAA5D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4</a:t>
            </a:fld>
            <a:endParaRPr lang="es-MX" dirty="0"/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84961956-0BCD-D217-C3B0-08C87AF544D4}"/>
              </a:ext>
            </a:extLst>
          </p:cNvPr>
          <p:cNvCxnSpPr/>
          <p:nvPr/>
        </p:nvCxnSpPr>
        <p:spPr>
          <a:xfrm flipV="1">
            <a:off x="7404440" y="4235632"/>
            <a:ext cx="221220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Rectangle 39">
            <a:extLst>
              <a:ext uri="{FF2B5EF4-FFF2-40B4-BE49-F238E27FC236}">
                <a16:creationId xmlns:a16="http://schemas.microsoft.com/office/drawing/2014/main" id="{4B18078D-E391-E4BA-8FB9-5225DB1A9418}"/>
              </a:ext>
            </a:extLst>
          </p:cNvPr>
          <p:cNvSpPr/>
          <p:nvPr/>
        </p:nvSpPr>
        <p:spPr>
          <a:xfrm>
            <a:off x="9597588" y="3856640"/>
            <a:ext cx="624346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</a:t>
            </a: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54BE0A52-44F3-520D-6499-682B58AD3418}"/>
              </a:ext>
            </a:extLst>
          </p:cNvPr>
          <p:cNvCxnSpPr/>
          <p:nvPr/>
        </p:nvCxnSpPr>
        <p:spPr>
          <a:xfrm flipV="1">
            <a:off x="7407946" y="5889073"/>
            <a:ext cx="221220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Rectangle 39">
            <a:extLst>
              <a:ext uri="{FF2B5EF4-FFF2-40B4-BE49-F238E27FC236}">
                <a16:creationId xmlns:a16="http://schemas.microsoft.com/office/drawing/2014/main" id="{D6EBC2A5-F908-F512-0DE1-80856E18A2F7}"/>
              </a:ext>
            </a:extLst>
          </p:cNvPr>
          <p:cNvSpPr/>
          <p:nvPr/>
        </p:nvSpPr>
        <p:spPr>
          <a:xfrm>
            <a:off x="9601094" y="5510081"/>
            <a:ext cx="624346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</a:t>
            </a:r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F326A09C-00C7-0BF1-7011-7346F0092112}"/>
              </a:ext>
            </a:extLst>
          </p:cNvPr>
          <p:cNvSpPr txBox="1">
            <a:spLocks/>
          </p:cNvSpPr>
          <p:nvPr/>
        </p:nvSpPr>
        <p:spPr>
          <a:xfrm>
            <a:off x="3040076" y="1310069"/>
            <a:ext cx="888012" cy="32214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Damage</a:t>
            </a: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9F7B76B5-69CB-DA54-D05D-A8D99956E4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71" b="30458"/>
          <a:stretch/>
        </p:blipFill>
        <p:spPr bwMode="auto">
          <a:xfrm>
            <a:off x="10301904" y="136525"/>
            <a:ext cx="1670402" cy="36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ep 30">
            <a:extLst>
              <a:ext uri="{FF2B5EF4-FFF2-40B4-BE49-F238E27FC236}">
                <a16:creationId xmlns:a16="http://schemas.microsoft.com/office/drawing/2014/main" id="{6995C148-1822-4F0A-8C05-29BED9746C6B}"/>
              </a:ext>
            </a:extLst>
          </p:cNvPr>
          <p:cNvGrpSpPr/>
          <p:nvPr/>
        </p:nvGrpSpPr>
        <p:grpSpPr>
          <a:xfrm>
            <a:off x="449580" y="1525977"/>
            <a:ext cx="1802400" cy="1489028"/>
            <a:chOff x="1095756" y="5453373"/>
            <a:chExt cx="1473016" cy="1216912"/>
          </a:xfrm>
        </p:grpSpPr>
        <p:pic>
          <p:nvPicPr>
            <p:cNvPr id="19" name="Tijdelijke aanduiding voor inhoud 9" descr="Winderig met effen opvulling">
              <a:extLst>
                <a:ext uri="{FF2B5EF4-FFF2-40B4-BE49-F238E27FC236}">
                  <a16:creationId xmlns:a16="http://schemas.microsoft.com/office/drawing/2014/main" id="{1F7FC8E6-EFA0-DFD6-2AB1-398522DBF4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095756" y="5453373"/>
              <a:ext cx="712543" cy="712543"/>
            </a:xfrm>
            <a:prstGeom prst="rect">
              <a:avLst/>
            </a:prstGeom>
          </p:spPr>
        </p:pic>
        <p:pic>
          <p:nvPicPr>
            <p:cNvPr id="31" name="Picture 4" descr="Destroyed building icon. Outline destroyed building vector icon for web ...">
              <a:extLst>
                <a:ext uri="{FF2B5EF4-FFF2-40B4-BE49-F238E27FC236}">
                  <a16:creationId xmlns:a16="http://schemas.microsoft.com/office/drawing/2014/main" id="{7C5C9FDD-1B0A-804C-9A55-ACD047D14B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86"/>
            <a:stretch/>
          </p:blipFill>
          <p:spPr bwMode="auto">
            <a:xfrm>
              <a:off x="1764128" y="5662002"/>
              <a:ext cx="804644" cy="1008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47296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" grpId="0" animBg="1"/>
      <p:bldP spid="46" grpId="0"/>
      <p:bldP spid="47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D4635-9D7B-CECB-BD65-7187D8497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68EEC-0E04-1E12-1B5C-C81146844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Hazard data</a:t>
            </a:r>
            <a:endParaRPr lang="nl-NL" dirty="0"/>
          </a:p>
        </p:txBody>
      </p:sp>
      <p:grpSp>
        <p:nvGrpSpPr>
          <p:cNvPr id="4" name="Group 37">
            <a:extLst>
              <a:ext uri="{FF2B5EF4-FFF2-40B4-BE49-F238E27FC236}">
                <a16:creationId xmlns:a16="http://schemas.microsoft.com/office/drawing/2014/main" id="{7DEE48C6-A377-6DE1-B328-67B9259AF060}"/>
              </a:ext>
            </a:extLst>
          </p:cNvPr>
          <p:cNvGrpSpPr/>
          <p:nvPr/>
        </p:nvGrpSpPr>
        <p:grpSpPr>
          <a:xfrm>
            <a:off x="1543210" y="3429000"/>
            <a:ext cx="2105784" cy="1583788"/>
            <a:chOff x="93173" y="1152515"/>
            <a:chExt cx="1319565" cy="992462"/>
          </a:xfrm>
        </p:grpSpPr>
        <p:pic>
          <p:nvPicPr>
            <p:cNvPr id="5" name="Picture 4" descr="History Record">
              <a:extLst>
                <a:ext uri="{FF2B5EF4-FFF2-40B4-BE49-F238E27FC236}">
                  <a16:creationId xmlns:a16="http://schemas.microsoft.com/office/drawing/2014/main" id="{11F4A737-71C4-88DC-6272-BED8B67417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027" y="1152515"/>
              <a:ext cx="747813" cy="6821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28">
              <a:extLst>
                <a:ext uri="{FF2B5EF4-FFF2-40B4-BE49-F238E27FC236}">
                  <a16:creationId xmlns:a16="http://schemas.microsoft.com/office/drawing/2014/main" id="{E9B4DA17-F854-4C09-95A3-8EDE1B779603}"/>
                </a:ext>
              </a:extLst>
            </p:cNvPr>
            <p:cNvSpPr txBox="1"/>
            <p:nvPr/>
          </p:nvSpPr>
          <p:spPr>
            <a:xfrm>
              <a:off x="413071" y="1616885"/>
              <a:ext cx="999667" cy="131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1980</a:t>
              </a:r>
              <a:endParaRPr lang="nl-NL" sz="1100" dirty="0"/>
            </a:p>
          </p:txBody>
        </p:sp>
        <p:pic>
          <p:nvPicPr>
            <p:cNvPr id="7" name="Picture 34" descr="A picture containing black, darkness&#10;&#10;Description automatically generated">
              <a:extLst>
                <a:ext uri="{FF2B5EF4-FFF2-40B4-BE49-F238E27FC236}">
                  <a16:creationId xmlns:a16="http://schemas.microsoft.com/office/drawing/2014/main" id="{11B4B170-9596-50CF-DA69-5A1378442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3173" y="1666359"/>
              <a:ext cx="478618" cy="478618"/>
            </a:xfrm>
            <a:prstGeom prst="rect">
              <a:avLst/>
            </a:prstGeom>
          </p:spPr>
        </p:pic>
      </p:grp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8C28097-0C6B-89A6-02C7-B79A1E4DD240}"/>
              </a:ext>
            </a:extLst>
          </p:cNvPr>
          <p:cNvSpPr txBox="1">
            <a:spLocks/>
          </p:cNvSpPr>
          <p:nvPr/>
        </p:nvSpPr>
        <p:spPr>
          <a:xfrm>
            <a:off x="8405072" y="4584642"/>
            <a:ext cx="3242932" cy="217373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dirty="0"/>
              <a:t>Reanalysis wind climatology</a:t>
            </a:r>
          </a:p>
          <a:p>
            <a:r>
              <a:rPr lang="en-US" sz="1500" dirty="0"/>
              <a:t>D – Wind from direction</a:t>
            </a:r>
          </a:p>
          <a:p>
            <a:r>
              <a:rPr lang="en-US" sz="1500" dirty="0"/>
              <a:t>F – Wind speed</a:t>
            </a:r>
          </a:p>
          <a:p>
            <a:r>
              <a:rPr lang="en-US" sz="1500" dirty="0"/>
              <a:t>G – Gust wind speed (parametrization)</a:t>
            </a:r>
          </a:p>
          <a:p>
            <a:r>
              <a:rPr lang="en-US" sz="1500" dirty="0"/>
              <a:t>P – Air pressure</a:t>
            </a:r>
          </a:p>
          <a:p>
            <a:r>
              <a:rPr lang="en-US" sz="1500" dirty="0"/>
              <a:t>Q – Specific humidity</a:t>
            </a:r>
          </a:p>
          <a:p>
            <a:r>
              <a:rPr lang="en-US" sz="1500" dirty="0"/>
              <a:t>T – Air temperature</a:t>
            </a:r>
            <a:endParaRPr lang="en-US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3E10587-F75B-D5FB-7AB6-43477CFC1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2681" y="438707"/>
            <a:ext cx="3222204" cy="3916037"/>
          </a:xfrm>
          <a:prstGeom prst="rect">
            <a:avLst/>
          </a:prstGeom>
        </p:spPr>
      </p:pic>
      <p:sp>
        <p:nvSpPr>
          <p:cNvPr id="66" name="Marcador de número de diapositiva 4">
            <a:extLst>
              <a:ext uri="{FF2B5EF4-FFF2-40B4-BE49-F238E27FC236}">
                <a16:creationId xmlns:a16="http://schemas.microsoft.com/office/drawing/2014/main" id="{512A05A9-F274-968D-C792-935F21777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5</a:t>
            </a:fld>
            <a:endParaRPr lang="es-MX" dirty="0"/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9BD09343-AA2D-4BC9-7498-3AC14A8ACB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65719" y="1069515"/>
            <a:ext cx="2501888" cy="2810296"/>
          </a:xfrm>
          <a:prstGeom prst="rect">
            <a:avLst/>
          </a:prstGeom>
        </p:spPr>
      </p:pic>
      <p:grpSp>
        <p:nvGrpSpPr>
          <p:cNvPr id="166" name="Groep 165">
            <a:extLst>
              <a:ext uri="{FF2B5EF4-FFF2-40B4-BE49-F238E27FC236}">
                <a16:creationId xmlns:a16="http://schemas.microsoft.com/office/drawing/2014/main" id="{2F60BE3E-0C0C-0182-C02C-CCF7A980F9CA}"/>
              </a:ext>
            </a:extLst>
          </p:cNvPr>
          <p:cNvGrpSpPr/>
          <p:nvPr/>
        </p:nvGrpSpPr>
        <p:grpSpPr>
          <a:xfrm>
            <a:off x="5913120" y="1125712"/>
            <a:ext cx="5104130" cy="2579830"/>
            <a:chOff x="5913120" y="1125712"/>
            <a:chExt cx="5104130" cy="2579830"/>
          </a:xfrm>
        </p:grpSpPr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430A7DF1-69BA-7349-2144-B483157C7851}"/>
                </a:ext>
              </a:extLst>
            </p:cNvPr>
            <p:cNvSpPr/>
            <p:nvPr/>
          </p:nvSpPr>
          <p:spPr>
            <a:xfrm>
              <a:off x="5913120" y="2463800"/>
              <a:ext cx="320039" cy="393700"/>
            </a:xfrm>
            <a:prstGeom prst="rect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cxnSp>
          <p:nvCxnSpPr>
            <p:cNvPr id="17" name="Straight Connector 54">
              <a:extLst>
                <a:ext uri="{FF2B5EF4-FFF2-40B4-BE49-F238E27FC236}">
                  <a16:creationId xmlns:a16="http://schemas.microsoft.com/office/drawing/2014/main" id="{E8F84086-1B57-70DA-F7B7-067DAA4FF4EA}"/>
                </a:ext>
              </a:extLst>
            </p:cNvPr>
            <p:cNvCxnSpPr>
              <a:cxnSpLocks/>
            </p:cNvCxnSpPr>
            <p:nvPr/>
          </p:nvCxnSpPr>
          <p:spPr>
            <a:xfrm>
              <a:off x="6119019" y="2872021"/>
              <a:ext cx="2781141" cy="831479"/>
            </a:xfrm>
            <a:prstGeom prst="line">
              <a:avLst/>
            </a:prstGeom>
            <a:ln w="1270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56">
              <a:extLst>
                <a:ext uri="{FF2B5EF4-FFF2-40B4-BE49-F238E27FC236}">
                  <a16:creationId xmlns:a16="http://schemas.microsoft.com/office/drawing/2014/main" id="{A759140C-265D-67EB-AECF-45939F1F39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000" y="1127760"/>
              <a:ext cx="2804160" cy="1330960"/>
            </a:xfrm>
            <a:prstGeom prst="line">
              <a:avLst/>
            </a:prstGeom>
            <a:ln w="1270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Straight Connector 44">
              <a:extLst>
                <a:ext uri="{FF2B5EF4-FFF2-40B4-BE49-F238E27FC236}">
                  <a16:creationId xmlns:a16="http://schemas.microsoft.com/office/drawing/2014/main" id="{0ECF8DAF-976D-A0DF-1039-1A9588A3D1C4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1259332"/>
              <a:ext cx="2117090" cy="145606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Connector 44">
              <a:extLst>
                <a:ext uri="{FF2B5EF4-FFF2-40B4-BE49-F238E27FC236}">
                  <a16:creationId xmlns:a16="http://schemas.microsoft.com/office/drawing/2014/main" id="{58C1B2DC-9DD2-436E-4BBA-43D95F2BA042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1444697"/>
              <a:ext cx="2117090" cy="159662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1" name="Straight Connector 44">
              <a:extLst>
                <a:ext uri="{FF2B5EF4-FFF2-40B4-BE49-F238E27FC236}">
                  <a16:creationId xmlns:a16="http://schemas.microsoft.com/office/drawing/2014/main" id="{8F0B9024-6D75-8A43-B0DF-A5A9694BA622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1637090"/>
              <a:ext cx="2117090" cy="159662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Straight Connector 44">
              <a:extLst>
                <a:ext uri="{FF2B5EF4-FFF2-40B4-BE49-F238E27FC236}">
                  <a16:creationId xmlns:a16="http://schemas.microsoft.com/office/drawing/2014/main" id="{4AB0F061-083F-170E-B18E-93AEFEE30E98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1835211"/>
              <a:ext cx="2117090" cy="159662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3" name="Straight Connector 44">
              <a:extLst>
                <a:ext uri="{FF2B5EF4-FFF2-40B4-BE49-F238E27FC236}">
                  <a16:creationId xmlns:a16="http://schemas.microsoft.com/office/drawing/2014/main" id="{435BEAAB-2CBD-5BE1-E655-1935B8C5DC91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2029497"/>
              <a:ext cx="2117090" cy="159662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4" name="Straight Connector 44">
              <a:extLst>
                <a:ext uri="{FF2B5EF4-FFF2-40B4-BE49-F238E27FC236}">
                  <a16:creationId xmlns:a16="http://schemas.microsoft.com/office/drawing/2014/main" id="{1604610C-872B-2052-171A-2081C95F12C9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2221890"/>
              <a:ext cx="2117090" cy="159662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Connector 44">
              <a:extLst>
                <a:ext uri="{FF2B5EF4-FFF2-40B4-BE49-F238E27FC236}">
                  <a16:creationId xmlns:a16="http://schemas.microsoft.com/office/drawing/2014/main" id="{958289D4-17AA-197E-AE9E-41CE310A46E9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2421903"/>
              <a:ext cx="2117090" cy="159662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6" name="Straight Connector 44">
              <a:extLst>
                <a:ext uri="{FF2B5EF4-FFF2-40B4-BE49-F238E27FC236}">
                  <a16:creationId xmlns:a16="http://schemas.microsoft.com/office/drawing/2014/main" id="{D6C32BFB-30AD-3481-0DE9-5C6034095BF8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2621916"/>
              <a:ext cx="2117090" cy="148367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8" name="Straight Connector 44">
              <a:extLst>
                <a:ext uri="{FF2B5EF4-FFF2-40B4-BE49-F238E27FC236}">
                  <a16:creationId xmlns:a16="http://schemas.microsoft.com/office/drawing/2014/main" id="{EF7EBB46-D5C2-445B-B916-FEBEE6DA7E9A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2814629"/>
              <a:ext cx="2117090" cy="148367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9" name="Straight Connector 44">
              <a:extLst>
                <a:ext uri="{FF2B5EF4-FFF2-40B4-BE49-F238E27FC236}">
                  <a16:creationId xmlns:a16="http://schemas.microsoft.com/office/drawing/2014/main" id="{0774C4E3-E60F-7C24-E37F-DE2F4F3F3EF2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3006140"/>
              <a:ext cx="2117090" cy="148367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0" name="Straight Connector 44">
              <a:extLst>
                <a:ext uri="{FF2B5EF4-FFF2-40B4-BE49-F238E27FC236}">
                  <a16:creationId xmlns:a16="http://schemas.microsoft.com/office/drawing/2014/main" id="{AE6F6BBB-6FE4-BAA4-352C-61E99406D277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3194026"/>
              <a:ext cx="2117090" cy="148367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1" name="Straight Connector 44">
              <a:extLst>
                <a:ext uri="{FF2B5EF4-FFF2-40B4-BE49-F238E27FC236}">
                  <a16:creationId xmlns:a16="http://schemas.microsoft.com/office/drawing/2014/main" id="{7971A0C9-4E43-A611-28B9-B07BDF7A82B7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3400489"/>
              <a:ext cx="2117090" cy="148367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2" name="Straight Connector 44">
              <a:extLst>
                <a:ext uri="{FF2B5EF4-FFF2-40B4-BE49-F238E27FC236}">
                  <a16:creationId xmlns:a16="http://schemas.microsoft.com/office/drawing/2014/main" id="{A89F7E25-B71D-05DD-F957-7A25AA75F23D}"/>
                </a:ext>
              </a:extLst>
            </p:cNvPr>
            <p:cNvCxnSpPr>
              <a:cxnSpLocks/>
            </p:cNvCxnSpPr>
            <p:nvPr/>
          </p:nvCxnSpPr>
          <p:spPr>
            <a:xfrm>
              <a:off x="8900160" y="3585112"/>
              <a:ext cx="1570990" cy="118388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4" name="Straight Connector 44">
              <a:extLst>
                <a:ext uri="{FF2B5EF4-FFF2-40B4-BE49-F238E27FC236}">
                  <a16:creationId xmlns:a16="http://schemas.microsoft.com/office/drawing/2014/main" id="{D7952167-02ED-DC37-CCB9-2F30179B267B}"/>
                </a:ext>
              </a:extLst>
            </p:cNvPr>
            <p:cNvCxnSpPr>
              <a:cxnSpLocks/>
            </p:cNvCxnSpPr>
            <p:nvPr/>
          </p:nvCxnSpPr>
          <p:spPr>
            <a:xfrm>
              <a:off x="9816663" y="1129947"/>
              <a:ext cx="1200587" cy="81925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6" name="Straight Connector 44">
              <a:extLst>
                <a:ext uri="{FF2B5EF4-FFF2-40B4-BE49-F238E27FC236}">
                  <a16:creationId xmlns:a16="http://schemas.microsoft.com/office/drawing/2014/main" id="{F4498020-478C-3C28-31EE-2229771515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83040" y="1127760"/>
              <a:ext cx="164148" cy="25757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0" name="Straight Connector 44">
              <a:extLst>
                <a:ext uri="{FF2B5EF4-FFF2-40B4-BE49-F238E27FC236}">
                  <a16:creationId xmlns:a16="http://schemas.microsoft.com/office/drawing/2014/main" id="{A62DAA46-E7BF-8C6D-5117-FC53656EDD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81469" y="1127760"/>
              <a:ext cx="164148" cy="25757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1" name="Straight Connector 44">
              <a:extLst>
                <a:ext uri="{FF2B5EF4-FFF2-40B4-BE49-F238E27FC236}">
                  <a16:creationId xmlns:a16="http://schemas.microsoft.com/office/drawing/2014/main" id="{7C2BD9AB-AC05-1194-ED0A-E2B1796A4E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69628" y="1127760"/>
              <a:ext cx="172847" cy="25757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4" name="Straight Connector 44">
              <a:extLst>
                <a:ext uri="{FF2B5EF4-FFF2-40B4-BE49-F238E27FC236}">
                  <a16:creationId xmlns:a16="http://schemas.microsoft.com/office/drawing/2014/main" id="{66BEAC56-F42F-0E8C-77AC-50083A38C9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66486" y="1129802"/>
              <a:ext cx="172847" cy="25757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5" name="Straight Connector 44">
              <a:extLst>
                <a:ext uri="{FF2B5EF4-FFF2-40B4-BE49-F238E27FC236}">
                  <a16:creationId xmlns:a16="http://schemas.microsoft.com/office/drawing/2014/main" id="{611D0F2C-DD25-C3E7-4B13-B8DE2801B0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52755" y="1127682"/>
              <a:ext cx="172847" cy="25757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6" name="Straight Connector 44">
              <a:extLst>
                <a:ext uri="{FF2B5EF4-FFF2-40B4-BE49-F238E27FC236}">
                  <a16:creationId xmlns:a16="http://schemas.microsoft.com/office/drawing/2014/main" id="{3F15D6F7-4F87-938C-E100-3EFD8B81C7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51730" y="1129652"/>
              <a:ext cx="172847" cy="25757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7" name="Straight Connector 44">
              <a:extLst>
                <a:ext uri="{FF2B5EF4-FFF2-40B4-BE49-F238E27FC236}">
                  <a16:creationId xmlns:a16="http://schemas.microsoft.com/office/drawing/2014/main" id="{8B6305A6-EB80-A194-E29F-DBDB05193E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45925" y="1127832"/>
              <a:ext cx="172847" cy="25757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8" name="Straight Connector 44">
              <a:extLst>
                <a:ext uri="{FF2B5EF4-FFF2-40B4-BE49-F238E27FC236}">
                  <a16:creationId xmlns:a16="http://schemas.microsoft.com/office/drawing/2014/main" id="{ACA0C0BB-FF2C-93DE-71E4-EA5D73CC6D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2194" y="1125712"/>
              <a:ext cx="172847" cy="25757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9" name="Straight Connector 44">
              <a:extLst>
                <a:ext uri="{FF2B5EF4-FFF2-40B4-BE49-F238E27FC236}">
                  <a16:creationId xmlns:a16="http://schemas.microsoft.com/office/drawing/2014/main" id="{1B5CD9A5-4182-4EAF-05DF-15A2D62BEF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631169" y="1127682"/>
              <a:ext cx="172847" cy="25757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0" name="Straight Connector 44">
              <a:extLst>
                <a:ext uri="{FF2B5EF4-FFF2-40B4-BE49-F238E27FC236}">
                  <a16:creationId xmlns:a16="http://schemas.microsoft.com/office/drawing/2014/main" id="{9AC23D27-5CD6-7EA3-5C99-E0FF7055FE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824676" y="1129652"/>
              <a:ext cx="172847" cy="25757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1" name="Straight Connector 44">
              <a:extLst>
                <a:ext uri="{FF2B5EF4-FFF2-40B4-BE49-F238E27FC236}">
                  <a16:creationId xmlns:a16="http://schemas.microsoft.com/office/drawing/2014/main" id="{6D12E7FF-0FD6-1858-7832-D22EDBC1E3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95389" y="1125712"/>
              <a:ext cx="164148" cy="25757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7" name="Groep 166">
            <a:extLst>
              <a:ext uri="{FF2B5EF4-FFF2-40B4-BE49-F238E27FC236}">
                <a16:creationId xmlns:a16="http://schemas.microsoft.com/office/drawing/2014/main" id="{4846F784-FC6B-4079-BB5A-B9740FB13285}"/>
              </a:ext>
            </a:extLst>
          </p:cNvPr>
          <p:cNvGrpSpPr/>
          <p:nvPr/>
        </p:nvGrpSpPr>
        <p:grpSpPr>
          <a:xfrm>
            <a:off x="8146206" y="4545889"/>
            <a:ext cx="295326" cy="313448"/>
            <a:chOff x="8146206" y="4545889"/>
            <a:chExt cx="295326" cy="313448"/>
          </a:xfrm>
        </p:grpSpPr>
        <p:cxnSp>
          <p:nvCxnSpPr>
            <p:cNvPr id="104" name="Straight Connector 44">
              <a:extLst>
                <a:ext uri="{FF2B5EF4-FFF2-40B4-BE49-F238E27FC236}">
                  <a16:creationId xmlns:a16="http://schemas.microsoft.com/office/drawing/2014/main" id="{4786888D-7E5A-C622-8A67-39D3B506E242}"/>
                </a:ext>
              </a:extLst>
            </p:cNvPr>
            <p:cNvCxnSpPr>
              <a:cxnSpLocks/>
            </p:cNvCxnSpPr>
            <p:nvPr/>
          </p:nvCxnSpPr>
          <p:spPr>
            <a:xfrm>
              <a:off x="8146206" y="4833457"/>
              <a:ext cx="272307" cy="2103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0" name="Straight Connector 44">
              <a:extLst>
                <a:ext uri="{FF2B5EF4-FFF2-40B4-BE49-F238E27FC236}">
                  <a16:creationId xmlns:a16="http://schemas.microsoft.com/office/drawing/2014/main" id="{14C02801-8DB5-9BD3-919E-AAB572CAAA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18513" y="4568297"/>
              <a:ext cx="23019" cy="2910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7" name="Straight Connector 44">
              <a:extLst>
                <a:ext uri="{FF2B5EF4-FFF2-40B4-BE49-F238E27FC236}">
                  <a16:creationId xmlns:a16="http://schemas.microsoft.com/office/drawing/2014/main" id="{03C47EC6-1FD6-5389-70FE-01E3030605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34713" y="4560358"/>
              <a:ext cx="23019" cy="2910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8" name="Straight Connector 44">
              <a:extLst>
                <a:ext uri="{FF2B5EF4-FFF2-40B4-BE49-F238E27FC236}">
                  <a16:creationId xmlns:a16="http://schemas.microsoft.com/office/drawing/2014/main" id="{9B1A27E7-FF3E-4BD5-CE82-3D78C6EABB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41378" y="4552240"/>
              <a:ext cx="23019" cy="2910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9" name="Straight Connector 44">
              <a:extLst>
                <a:ext uri="{FF2B5EF4-FFF2-40B4-BE49-F238E27FC236}">
                  <a16:creationId xmlns:a16="http://schemas.microsoft.com/office/drawing/2014/main" id="{C505882C-E4D6-CC54-B9A0-62441D9ED1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49638" y="4545889"/>
              <a:ext cx="23019" cy="291040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2" name="Straight Connector 44">
              <a:extLst>
                <a:ext uri="{FF2B5EF4-FFF2-40B4-BE49-F238E27FC236}">
                  <a16:creationId xmlns:a16="http://schemas.microsoft.com/office/drawing/2014/main" id="{1BB491D2-133C-9E83-7C81-A070BCA22B23}"/>
                </a:ext>
              </a:extLst>
            </p:cNvPr>
            <p:cNvCxnSpPr>
              <a:cxnSpLocks/>
            </p:cNvCxnSpPr>
            <p:nvPr/>
          </p:nvCxnSpPr>
          <p:spPr>
            <a:xfrm>
              <a:off x="8152927" y="4748456"/>
              <a:ext cx="272307" cy="22645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4" name="Straight Connector 44">
              <a:extLst>
                <a:ext uri="{FF2B5EF4-FFF2-40B4-BE49-F238E27FC236}">
                  <a16:creationId xmlns:a16="http://schemas.microsoft.com/office/drawing/2014/main" id="{38524E3B-35BA-96B7-C9F9-CAA05FB22E25}"/>
                </a:ext>
              </a:extLst>
            </p:cNvPr>
            <p:cNvCxnSpPr>
              <a:cxnSpLocks/>
            </p:cNvCxnSpPr>
            <p:nvPr/>
          </p:nvCxnSpPr>
          <p:spPr>
            <a:xfrm>
              <a:off x="8162132" y="4640545"/>
              <a:ext cx="272307" cy="22645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5" name="Straight Connector 44">
              <a:extLst>
                <a:ext uri="{FF2B5EF4-FFF2-40B4-BE49-F238E27FC236}">
                  <a16:creationId xmlns:a16="http://schemas.microsoft.com/office/drawing/2014/main" id="{03B33CB2-588B-B03C-B0BC-8CE84F98009A}"/>
                </a:ext>
              </a:extLst>
            </p:cNvPr>
            <p:cNvCxnSpPr>
              <a:cxnSpLocks/>
            </p:cNvCxnSpPr>
            <p:nvPr/>
          </p:nvCxnSpPr>
          <p:spPr>
            <a:xfrm>
              <a:off x="8169225" y="4547476"/>
              <a:ext cx="272307" cy="22645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18" name="Groep 217">
            <a:extLst>
              <a:ext uri="{FF2B5EF4-FFF2-40B4-BE49-F238E27FC236}">
                <a16:creationId xmlns:a16="http://schemas.microsoft.com/office/drawing/2014/main" id="{4FBB6141-6EFB-7F3F-E79D-7396B6CB3DA2}"/>
              </a:ext>
            </a:extLst>
          </p:cNvPr>
          <p:cNvGrpSpPr/>
          <p:nvPr/>
        </p:nvGrpSpPr>
        <p:grpSpPr>
          <a:xfrm>
            <a:off x="8182607" y="4952744"/>
            <a:ext cx="482963" cy="1685259"/>
            <a:chOff x="8182607" y="4952744"/>
            <a:chExt cx="482963" cy="1685259"/>
          </a:xfrm>
        </p:grpSpPr>
        <p:sp>
          <p:nvSpPr>
            <p:cNvPr id="213" name="Rechthoek 212">
              <a:extLst>
                <a:ext uri="{FF2B5EF4-FFF2-40B4-BE49-F238E27FC236}">
                  <a16:creationId xmlns:a16="http://schemas.microsoft.com/office/drawing/2014/main" id="{4874926C-5BD2-7561-87FA-62979DEC1CD0}"/>
                </a:ext>
              </a:extLst>
            </p:cNvPr>
            <p:cNvSpPr/>
            <p:nvPr/>
          </p:nvSpPr>
          <p:spPr>
            <a:xfrm>
              <a:off x="8357732" y="4952744"/>
              <a:ext cx="261343" cy="16852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pic>
          <p:nvPicPr>
            <p:cNvPr id="178" name="Graphic 177" descr="Direction outline">
              <a:extLst>
                <a:ext uri="{FF2B5EF4-FFF2-40B4-BE49-F238E27FC236}">
                  <a16:creationId xmlns:a16="http://schemas.microsoft.com/office/drawing/2014/main" id="{676C45AE-8D10-F560-B420-B424A2147A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317234" y="4972985"/>
              <a:ext cx="216000" cy="216000"/>
            </a:xfrm>
            <a:prstGeom prst="rect">
              <a:avLst/>
            </a:prstGeom>
          </p:spPr>
        </p:pic>
        <p:pic>
          <p:nvPicPr>
            <p:cNvPr id="205" name="Afbeelding 204">
              <a:extLst>
                <a:ext uri="{FF2B5EF4-FFF2-40B4-BE49-F238E27FC236}">
                  <a16:creationId xmlns:a16="http://schemas.microsoft.com/office/drawing/2014/main" id="{3B6FB9EA-F45F-CCE2-72D7-5675750FD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17234" y="6160998"/>
              <a:ext cx="183131" cy="216000"/>
            </a:xfrm>
            <a:prstGeom prst="rect">
              <a:avLst/>
            </a:prstGeom>
          </p:spPr>
        </p:pic>
        <p:pic>
          <p:nvPicPr>
            <p:cNvPr id="207" name="Afbeelding 206">
              <a:extLst>
                <a:ext uri="{FF2B5EF4-FFF2-40B4-BE49-F238E27FC236}">
                  <a16:creationId xmlns:a16="http://schemas.microsoft.com/office/drawing/2014/main" id="{87B08508-0514-18BA-8831-E142FCD61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11604" y="5853006"/>
              <a:ext cx="213817" cy="252000"/>
            </a:xfrm>
            <a:prstGeom prst="rect">
              <a:avLst/>
            </a:prstGeom>
          </p:spPr>
        </p:pic>
        <p:pic>
          <p:nvPicPr>
            <p:cNvPr id="214" name="Graphic 213" descr="Thermometer outline">
              <a:extLst>
                <a:ext uri="{FF2B5EF4-FFF2-40B4-BE49-F238E27FC236}">
                  <a16:creationId xmlns:a16="http://schemas.microsoft.com/office/drawing/2014/main" id="{CB728E1B-1B28-A2ED-20C8-54F12199F6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309362" y="6417778"/>
              <a:ext cx="218302" cy="218302"/>
            </a:xfrm>
            <a:prstGeom prst="rect">
              <a:avLst/>
            </a:prstGeom>
          </p:spPr>
        </p:pic>
        <p:pic>
          <p:nvPicPr>
            <p:cNvPr id="215" name="Afbeelding 214">
              <a:extLst>
                <a:ext uri="{FF2B5EF4-FFF2-40B4-BE49-F238E27FC236}">
                  <a16:creationId xmlns:a16="http://schemas.microsoft.com/office/drawing/2014/main" id="{20DEA71D-1F93-DB3B-5327-C2C85AA34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82607" y="5518508"/>
              <a:ext cx="455690" cy="252000"/>
            </a:xfrm>
            <a:prstGeom prst="rect">
              <a:avLst/>
            </a:prstGeom>
          </p:spPr>
        </p:pic>
        <p:pic>
          <p:nvPicPr>
            <p:cNvPr id="216" name="Afbeelding 215">
              <a:extLst>
                <a:ext uri="{FF2B5EF4-FFF2-40B4-BE49-F238E27FC236}">
                  <a16:creationId xmlns:a16="http://schemas.microsoft.com/office/drawing/2014/main" id="{B642B6EB-A5C0-8CCA-F270-0C6A0137F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209880" y="5244242"/>
              <a:ext cx="455690" cy="234193"/>
            </a:xfrm>
            <a:prstGeom prst="rect">
              <a:avLst/>
            </a:prstGeom>
          </p:spPr>
        </p:pic>
      </p:grpSp>
      <p:sp>
        <p:nvSpPr>
          <p:cNvPr id="219" name="Tijdelijke aanduiding voor inhoud 2">
            <a:extLst>
              <a:ext uri="{FF2B5EF4-FFF2-40B4-BE49-F238E27FC236}">
                <a16:creationId xmlns:a16="http://schemas.microsoft.com/office/drawing/2014/main" id="{F4FBDA26-5019-6AFE-0A36-41E1CFA79F55}"/>
              </a:ext>
            </a:extLst>
          </p:cNvPr>
          <p:cNvSpPr txBox="1">
            <a:spLocks/>
          </p:cNvSpPr>
          <p:nvPr/>
        </p:nvSpPr>
        <p:spPr>
          <a:xfrm>
            <a:off x="1051556" y="2027730"/>
            <a:ext cx="957177" cy="33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Hazard</a:t>
            </a:r>
            <a:endParaRPr lang="en-US" sz="1600" b="1" dirty="0">
              <a:latin typeface="Avenir Next Medium" panose="020B0503020202020204"/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4B8A57C9-FBB3-C661-7C10-C0746083C815}"/>
              </a:ext>
            </a:extLst>
          </p:cNvPr>
          <p:cNvSpPr txBox="1"/>
          <p:nvPr/>
        </p:nvSpPr>
        <p:spPr>
          <a:xfrm>
            <a:off x="10160820" y="3828827"/>
            <a:ext cx="9557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>
                <a:solidFill>
                  <a:schemeClr val="accent2">
                    <a:lumMod val="75000"/>
                  </a:schemeClr>
                </a:solidFill>
              </a:rPr>
              <a:t>2.5 X 2.5 km</a:t>
            </a:r>
          </a:p>
        </p:txBody>
      </p:sp>
      <p:grpSp>
        <p:nvGrpSpPr>
          <p:cNvPr id="11" name="Groep 30">
            <a:extLst>
              <a:ext uri="{FF2B5EF4-FFF2-40B4-BE49-F238E27FC236}">
                <a16:creationId xmlns:a16="http://schemas.microsoft.com/office/drawing/2014/main" id="{5568A17E-163E-7537-2D33-D1E994CBB732}"/>
              </a:ext>
            </a:extLst>
          </p:cNvPr>
          <p:cNvGrpSpPr/>
          <p:nvPr/>
        </p:nvGrpSpPr>
        <p:grpSpPr>
          <a:xfrm>
            <a:off x="162047" y="2494139"/>
            <a:ext cx="1793966" cy="1482060"/>
            <a:chOff x="1095757" y="5453374"/>
            <a:chExt cx="1473015" cy="1216911"/>
          </a:xfrm>
        </p:grpSpPr>
        <p:pic>
          <p:nvPicPr>
            <p:cNvPr id="14" name="Picture 4" descr="Destroyed building icon. Outline destroyed building vector icon for web ...">
              <a:extLst>
                <a:ext uri="{FF2B5EF4-FFF2-40B4-BE49-F238E27FC236}">
                  <a16:creationId xmlns:a16="http://schemas.microsoft.com/office/drawing/2014/main" id="{CFF8F3F3-BF0B-E45B-B119-601F21E7BD9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86"/>
            <a:stretch/>
          </p:blipFill>
          <p:spPr bwMode="auto">
            <a:xfrm>
              <a:off x="1677979" y="5554051"/>
              <a:ext cx="890793" cy="111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Tijdelijke aanduiding voor inhoud 9" descr="Winderig met effen opvulling">
              <a:extLst>
                <a:ext uri="{FF2B5EF4-FFF2-40B4-BE49-F238E27FC236}">
                  <a16:creationId xmlns:a16="http://schemas.microsoft.com/office/drawing/2014/main" id="{EF36B94B-CED6-C2B3-D258-F0D45F861A4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95757" y="5453374"/>
              <a:ext cx="635186" cy="6351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68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D026D-5A55-B8BF-A858-0C8266A92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 29">
            <a:extLst>
              <a:ext uri="{FF2B5EF4-FFF2-40B4-BE49-F238E27FC236}">
                <a16:creationId xmlns:a16="http://schemas.microsoft.com/office/drawing/2014/main" id="{090B6CB3-8000-9691-5ED5-56094E3F1244}"/>
              </a:ext>
            </a:extLst>
          </p:cNvPr>
          <p:cNvGrpSpPr/>
          <p:nvPr/>
        </p:nvGrpSpPr>
        <p:grpSpPr>
          <a:xfrm>
            <a:off x="7139799" y="622117"/>
            <a:ext cx="1190401" cy="1375182"/>
            <a:chOff x="6971010" y="3644234"/>
            <a:chExt cx="1449633" cy="1674653"/>
          </a:xfrm>
        </p:grpSpPr>
        <p:pic>
          <p:nvPicPr>
            <p:cNvPr id="9" name="Graphic 8" descr="Schild met vinkje silhouet">
              <a:extLst>
                <a:ext uri="{FF2B5EF4-FFF2-40B4-BE49-F238E27FC236}">
                  <a16:creationId xmlns:a16="http://schemas.microsoft.com/office/drawing/2014/main" id="{385235D4-5151-85D8-33A5-8E886B717B0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971010" y="3644234"/>
              <a:ext cx="824001" cy="824001"/>
            </a:xfrm>
            <a:prstGeom prst="rect">
              <a:avLst/>
            </a:prstGeom>
          </p:spPr>
        </p:pic>
        <p:pic>
          <p:nvPicPr>
            <p:cNvPr id="10" name="Graphic 9" descr="Gebouw silhouet">
              <a:extLst>
                <a:ext uri="{FF2B5EF4-FFF2-40B4-BE49-F238E27FC236}">
                  <a16:creationId xmlns:a16="http://schemas.microsoft.com/office/drawing/2014/main" id="{E525A99A-0794-9A83-2B7F-C9AC2AE37A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66351" y="4164595"/>
              <a:ext cx="1154292" cy="1154292"/>
            </a:xfrm>
            <a:prstGeom prst="rect">
              <a:avLst/>
            </a:prstGeom>
          </p:spPr>
        </p:pic>
        <p:pic>
          <p:nvPicPr>
            <p:cNvPr id="11" name="Picture 1043">
              <a:extLst>
                <a:ext uri="{FF2B5EF4-FFF2-40B4-BE49-F238E27FC236}">
                  <a16:creationId xmlns:a16="http://schemas.microsoft.com/office/drawing/2014/main" id="{24C3D2F1-0DDD-3005-2780-D751A02F91E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7759431" y="3915414"/>
              <a:ext cx="372460" cy="372461"/>
            </a:xfrm>
            <a:prstGeom prst="rect">
              <a:avLst/>
            </a:prstGeom>
          </p:spPr>
        </p:pic>
        <p:pic>
          <p:nvPicPr>
            <p:cNvPr id="12" name="Graphic 11" descr="Euro with solid fill">
              <a:extLst>
                <a:ext uri="{FF2B5EF4-FFF2-40B4-BE49-F238E27FC236}">
                  <a16:creationId xmlns:a16="http://schemas.microsoft.com/office/drawing/2014/main" id="{E12056FA-D3B6-329D-192E-F328AAAA0F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50589" y="3841154"/>
              <a:ext cx="200339" cy="200339"/>
            </a:xfrm>
            <a:prstGeom prst="rect">
              <a:avLst/>
            </a:prstGeom>
          </p:spPr>
        </p:pic>
      </p:grp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859D08F1-ECE8-6FAC-7AD5-899F2593BDEC}"/>
              </a:ext>
            </a:extLst>
          </p:cNvPr>
          <p:cNvSpPr txBox="1">
            <a:spLocks/>
          </p:cNvSpPr>
          <p:nvPr/>
        </p:nvSpPr>
        <p:spPr>
          <a:xfrm>
            <a:off x="3357181" y="2282607"/>
            <a:ext cx="3242932" cy="21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D – Wind from direction</a:t>
            </a:r>
          </a:p>
          <a:p>
            <a:r>
              <a:rPr lang="en-US" sz="1400" dirty="0"/>
              <a:t>F – Wins speed</a:t>
            </a:r>
          </a:p>
          <a:p>
            <a:r>
              <a:rPr lang="en-US" sz="1400" dirty="0"/>
              <a:t>G – Gust wind speed </a:t>
            </a:r>
          </a:p>
          <a:p>
            <a:r>
              <a:rPr lang="en-US" sz="1400" dirty="0"/>
              <a:t>P – Air pressure</a:t>
            </a:r>
          </a:p>
          <a:p>
            <a:r>
              <a:rPr lang="en-US" sz="1400" dirty="0"/>
              <a:t>Q – Specific humidity</a:t>
            </a:r>
          </a:p>
          <a:p>
            <a:r>
              <a:rPr lang="en-US" sz="1400" dirty="0"/>
              <a:t>T – Air temperature</a:t>
            </a:r>
          </a:p>
        </p:txBody>
      </p:sp>
      <p:sp>
        <p:nvSpPr>
          <p:cNvPr id="112" name="Pijl: links/rechts 49">
            <a:extLst>
              <a:ext uri="{FF2B5EF4-FFF2-40B4-BE49-F238E27FC236}">
                <a16:creationId xmlns:a16="http://schemas.microsoft.com/office/drawing/2014/main" id="{C3053F37-024E-EACE-B6B4-206F7728B89F}"/>
              </a:ext>
            </a:extLst>
          </p:cNvPr>
          <p:cNvSpPr/>
          <p:nvPr/>
        </p:nvSpPr>
        <p:spPr>
          <a:xfrm>
            <a:off x="5403533" y="1141743"/>
            <a:ext cx="1492803" cy="335931"/>
          </a:xfrm>
          <a:prstGeom prst="leftRightArrow">
            <a:avLst>
              <a:gd name="adj1" fmla="val 25255"/>
              <a:gd name="adj2" fmla="val 7297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4" name="Marcador de número de diapositiva 4">
            <a:extLst>
              <a:ext uri="{FF2B5EF4-FFF2-40B4-BE49-F238E27FC236}">
                <a16:creationId xmlns:a16="http://schemas.microsoft.com/office/drawing/2014/main" id="{318ACE56-B7DA-64F0-7488-3AC5E3585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6</a:t>
            </a:fld>
            <a:endParaRPr lang="es-MX" dirty="0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4C0CC29A-888F-EC46-8C3D-0321459BC650}"/>
              </a:ext>
            </a:extLst>
          </p:cNvPr>
          <p:cNvSpPr/>
          <p:nvPr/>
        </p:nvSpPr>
        <p:spPr>
          <a:xfrm>
            <a:off x="3352089" y="2318476"/>
            <a:ext cx="261343" cy="18072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Graphic 18" descr="Direction outline">
            <a:extLst>
              <a:ext uri="{FF2B5EF4-FFF2-40B4-BE49-F238E27FC236}">
                <a16:creationId xmlns:a16="http://schemas.microsoft.com/office/drawing/2014/main" id="{063856E6-55B7-1ECD-69DE-9A428FF199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11591" y="2319667"/>
            <a:ext cx="216000" cy="216000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16EF999A-B61E-A7E6-0CB0-D8B7739D3B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1591" y="3602930"/>
            <a:ext cx="183131" cy="216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F6B17103-1374-267E-E99F-EBEDFB4B12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8204" y="3262737"/>
            <a:ext cx="213817" cy="252000"/>
          </a:xfrm>
          <a:prstGeom prst="rect">
            <a:avLst/>
          </a:prstGeom>
        </p:spPr>
      </p:pic>
      <p:pic>
        <p:nvPicPr>
          <p:cNvPr id="22" name="Graphic 21" descr="Thermometer outline">
            <a:extLst>
              <a:ext uri="{FF2B5EF4-FFF2-40B4-BE49-F238E27FC236}">
                <a16:creationId xmlns:a16="http://schemas.microsoft.com/office/drawing/2014/main" id="{69B81BB8-BE7D-3D10-E9C2-72E8D49AAD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03719" y="3894635"/>
            <a:ext cx="218302" cy="218302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305158A1-4B02-77B0-7899-F268EDB78D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76964" y="2919165"/>
            <a:ext cx="455690" cy="252000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4CFA4258-DEC0-43CF-43D5-3B82FF6C90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04237" y="2609974"/>
            <a:ext cx="455690" cy="234193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A90D8F4F-B444-4C64-1F57-7E0ABF1DDCC1}"/>
              </a:ext>
            </a:extLst>
          </p:cNvPr>
          <p:cNvSpPr/>
          <p:nvPr/>
        </p:nvSpPr>
        <p:spPr>
          <a:xfrm>
            <a:off x="3252747" y="3269741"/>
            <a:ext cx="2341245" cy="95059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FEE4E501-5BDE-24E6-AE2D-FD4347E2E887}"/>
              </a:ext>
            </a:extLst>
          </p:cNvPr>
          <p:cNvSpPr/>
          <p:nvPr/>
        </p:nvSpPr>
        <p:spPr>
          <a:xfrm>
            <a:off x="3230911" y="2087688"/>
            <a:ext cx="2341245" cy="462221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Tijdelijke aanduiding voor inhoud 2">
            <a:extLst>
              <a:ext uri="{FF2B5EF4-FFF2-40B4-BE49-F238E27FC236}">
                <a16:creationId xmlns:a16="http://schemas.microsoft.com/office/drawing/2014/main" id="{D8AFE28C-B669-686D-2DD5-D866ADC0E6C6}"/>
              </a:ext>
            </a:extLst>
          </p:cNvPr>
          <p:cNvSpPr txBox="1">
            <a:spLocks/>
          </p:cNvSpPr>
          <p:nvPr/>
        </p:nvSpPr>
        <p:spPr>
          <a:xfrm>
            <a:off x="4341325" y="490524"/>
            <a:ext cx="957177" cy="337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Hazard</a:t>
            </a:r>
            <a:endParaRPr lang="en-US" sz="1600" b="1" dirty="0">
              <a:latin typeface="Avenir Next Medium" panose="020B0503020202020204"/>
            </a:endParaRPr>
          </a:p>
        </p:txBody>
      </p:sp>
      <p:sp>
        <p:nvSpPr>
          <p:cNvPr id="26" name="Tijdelijke aanduiding voor inhoud 2">
            <a:extLst>
              <a:ext uri="{FF2B5EF4-FFF2-40B4-BE49-F238E27FC236}">
                <a16:creationId xmlns:a16="http://schemas.microsoft.com/office/drawing/2014/main" id="{17F35976-5C07-8538-0D2C-8766FF772029}"/>
              </a:ext>
            </a:extLst>
          </p:cNvPr>
          <p:cNvSpPr txBox="1">
            <a:spLocks/>
          </p:cNvSpPr>
          <p:nvPr/>
        </p:nvSpPr>
        <p:spPr>
          <a:xfrm>
            <a:off x="7792234" y="366183"/>
            <a:ext cx="888012" cy="32214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Damage</a:t>
            </a:r>
          </a:p>
        </p:txBody>
      </p:sp>
      <p:pic>
        <p:nvPicPr>
          <p:cNvPr id="27" name="Afbeelding 6" descr="A graph with red line and blue line&#10;&#10;Description automatically generated">
            <a:extLst>
              <a:ext uri="{FF2B5EF4-FFF2-40B4-BE49-F238E27FC236}">
                <a16:creationId xmlns:a16="http://schemas.microsoft.com/office/drawing/2014/main" id="{BF3B7DD1-7B07-317A-672F-24C3F47DEBA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157" y="4082916"/>
            <a:ext cx="3906621" cy="24482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03ED6713-5D1B-6489-6731-89B55C86D25F}"/>
              </a:ext>
            </a:extLst>
          </p:cNvPr>
          <p:cNvGrpSpPr/>
          <p:nvPr/>
        </p:nvGrpSpPr>
        <p:grpSpPr>
          <a:xfrm>
            <a:off x="7431006" y="2282607"/>
            <a:ext cx="1798387" cy="1565119"/>
            <a:chOff x="7118310" y="3526281"/>
            <a:chExt cx="1798387" cy="1565119"/>
          </a:xfrm>
        </p:grpSpPr>
        <p:sp>
          <p:nvSpPr>
            <p:cNvPr id="98" name="Content Placeholder 2">
              <a:extLst>
                <a:ext uri="{FF2B5EF4-FFF2-40B4-BE49-F238E27FC236}">
                  <a16:creationId xmlns:a16="http://schemas.microsoft.com/office/drawing/2014/main" id="{C9FFD9D6-3915-B554-2542-6DC0380EB9B6}"/>
                </a:ext>
              </a:extLst>
            </p:cNvPr>
            <p:cNvSpPr txBox="1">
              <a:spLocks/>
            </p:cNvSpPr>
            <p:nvPr/>
          </p:nvSpPr>
          <p:spPr>
            <a:xfrm>
              <a:off x="7118310" y="3526281"/>
              <a:ext cx="1798387" cy="156511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/>
                <a:t>Damage</a:t>
              </a:r>
            </a:p>
            <a:p>
              <a:r>
                <a:rPr lang="en-US" sz="1400" dirty="0"/>
                <a:t>Loss ratio</a:t>
              </a:r>
            </a:p>
            <a:p>
              <a:r>
                <a:rPr lang="en-US" sz="1400" dirty="0"/>
                <a:t>Claims</a:t>
              </a:r>
            </a:p>
            <a:p>
              <a:r>
                <a:rPr lang="en-US" sz="1400" dirty="0"/>
                <a:t>Claim ratio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84F9E17-8CB1-9C07-09D7-361B1D544D2B}"/>
                </a:ext>
              </a:extLst>
            </p:cNvPr>
            <p:cNvSpPr/>
            <p:nvPr/>
          </p:nvSpPr>
          <p:spPr>
            <a:xfrm>
              <a:off x="7118310" y="3526281"/>
              <a:ext cx="187434" cy="12834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grpSp>
        <p:nvGrpSpPr>
          <p:cNvPr id="47" name="Groep 10">
            <a:extLst>
              <a:ext uri="{FF2B5EF4-FFF2-40B4-BE49-F238E27FC236}">
                <a16:creationId xmlns:a16="http://schemas.microsoft.com/office/drawing/2014/main" id="{1B0AA1E6-E30A-CC44-9313-60C22CFCD1E7}"/>
              </a:ext>
            </a:extLst>
          </p:cNvPr>
          <p:cNvGrpSpPr/>
          <p:nvPr/>
        </p:nvGrpSpPr>
        <p:grpSpPr>
          <a:xfrm>
            <a:off x="7189065" y="2419222"/>
            <a:ext cx="483881" cy="348469"/>
            <a:chOff x="3280238" y="5827469"/>
            <a:chExt cx="628518" cy="452630"/>
          </a:xfrm>
        </p:grpSpPr>
        <p:pic>
          <p:nvPicPr>
            <p:cNvPr id="48" name="Picture 1043">
              <a:extLst>
                <a:ext uri="{FF2B5EF4-FFF2-40B4-BE49-F238E27FC236}">
                  <a16:creationId xmlns:a16="http://schemas.microsoft.com/office/drawing/2014/main" id="{C3766953-CA7D-23AE-15C5-C42AD6F2E3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3280238" y="5827469"/>
              <a:ext cx="452629" cy="452630"/>
            </a:xfrm>
            <a:prstGeom prst="rect">
              <a:avLst/>
            </a:prstGeom>
          </p:spPr>
        </p:pic>
        <p:pic>
          <p:nvPicPr>
            <p:cNvPr id="49" name="Graphic 48" descr="Euro with solid fill">
              <a:extLst>
                <a:ext uri="{FF2B5EF4-FFF2-40B4-BE49-F238E27FC236}">
                  <a16:creationId xmlns:a16="http://schemas.microsoft.com/office/drawing/2014/main" id="{A6ACD50F-F900-830B-9366-D717F207B19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665296" y="5827469"/>
              <a:ext cx="243460" cy="243460"/>
            </a:xfrm>
            <a:prstGeom prst="rect">
              <a:avLst/>
            </a:prstGeom>
          </p:spPr>
        </p:pic>
      </p:grpSp>
      <p:grpSp>
        <p:nvGrpSpPr>
          <p:cNvPr id="50" name="Groep 9">
            <a:extLst>
              <a:ext uri="{FF2B5EF4-FFF2-40B4-BE49-F238E27FC236}">
                <a16:creationId xmlns:a16="http://schemas.microsoft.com/office/drawing/2014/main" id="{FA443E2A-924C-7E80-A6A9-5A260804FF98}"/>
              </a:ext>
            </a:extLst>
          </p:cNvPr>
          <p:cNvGrpSpPr/>
          <p:nvPr/>
        </p:nvGrpSpPr>
        <p:grpSpPr>
          <a:xfrm>
            <a:off x="7231404" y="2908250"/>
            <a:ext cx="646538" cy="492239"/>
            <a:chOff x="3345900" y="6257620"/>
            <a:chExt cx="647468" cy="492947"/>
          </a:xfrm>
        </p:grpSpPr>
        <p:pic>
          <p:nvPicPr>
            <p:cNvPr id="51" name="Picture 4" descr="Destroyed building icon. Outline destroyed building vector icon for web ...">
              <a:extLst>
                <a:ext uri="{FF2B5EF4-FFF2-40B4-BE49-F238E27FC236}">
                  <a16:creationId xmlns:a16="http://schemas.microsoft.com/office/drawing/2014/main" id="{B7FE2C75-79F5-93EC-BC53-FC839C93953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86"/>
            <a:stretch/>
          </p:blipFill>
          <p:spPr bwMode="auto">
            <a:xfrm>
              <a:off x="3345900" y="6434930"/>
              <a:ext cx="251889" cy="315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Rectangle 39">
              <a:extLst>
                <a:ext uri="{FF2B5EF4-FFF2-40B4-BE49-F238E27FC236}">
                  <a16:creationId xmlns:a16="http://schemas.microsoft.com/office/drawing/2014/main" id="{9AD862A5-4A21-EF1A-AC02-49BC0366B384}"/>
                </a:ext>
              </a:extLst>
            </p:cNvPr>
            <p:cNvSpPr/>
            <p:nvPr/>
          </p:nvSpPr>
          <p:spPr>
            <a:xfrm>
              <a:off x="3369022" y="6257620"/>
              <a:ext cx="624346" cy="4006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0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#</a:t>
              </a:r>
              <a:endParaRPr lang="en-US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55" name="Afbeelding 1" descr="A graph of a wind speed&#10;&#10;Description automatically generated">
            <a:extLst>
              <a:ext uri="{FF2B5EF4-FFF2-40B4-BE49-F238E27FC236}">
                <a16:creationId xmlns:a16="http://schemas.microsoft.com/office/drawing/2014/main" id="{81BCC609-0E2E-21A5-2CD6-2F894758077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109" y="3766088"/>
            <a:ext cx="3242932" cy="26935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roep 30">
            <a:extLst>
              <a:ext uri="{FF2B5EF4-FFF2-40B4-BE49-F238E27FC236}">
                <a16:creationId xmlns:a16="http://schemas.microsoft.com/office/drawing/2014/main" id="{9CAFB1FF-F0E3-9D07-C577-A3C6BAB767FF}"/>
              </a:ext>
            </a:extLst>
          </p:cNvPr>
          <p:cNvGrpSpPr/>
          <p:nvPr/>
        </p:nvGrpSpPr>
        <p:grpSpPr>
          <a:xfrm>
            <a:off x="3802177" y="902901"/>
            <a:ext cx="1324719" cy="1094398"/>
            <a:chOff x="1095757" y="5453374"/>
            <a:chExt cx="1473015" cy="1216911"/>
          </a:xfrm>
        </p:grpSpPr>
        <p:pic>
          <p:nvPicPr>
            <p:cNvPr id="57" name="Picture 4" descr="Destroyed building icon. Outline destroyed building vector icon for web ...">
              <a:extLst>
                <a:ext uri="{FF2B5EF4-FFF2-40B4-BE49-F238E27FC236}">
                  <a16:creationId xmlns:a16="http://schemas.microsoft.com/office/drawing/2014/main" id="{831EA374-907F-DD0D-EE96-5B6BF79A84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86"/>
            <a:stretch/>
          </p:blipFill>
          <p:spPr bwMode="auto">
            <a:xfrm>
              <a:off x="1677979" y="5554051"/>
              <a:ext cx="890793" cy="111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Tijdelijke aanduiding voor inhoud 9" descr="Winderig met effen opvulling">
              <a:extLst>
                <a:ext uri="{FF2B5EF4-FFF2-40B4-BE49-F238E27FC236}">
                  <a16:creationId xmlns:a16="http://schemas.microsoft.com/office/drawing/2014/main" id="{7504AA80-1C2B-CB8A-0576-2D4D062EF9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5757" y="5453374"/>
              <a:ext cx="635186" cy="6351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09337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4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F5908-09B4-27FE-5181-8BFA4835F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Marcador de número de diapositiva 4">
            <a:extLst>
              <a:ext uri="{FF2B5EF4-FFF2-40B4-BE49-F238E27FC236}">
                <a16:creationId xmlns:a16="http://schemas.microsoft.com/office/drawing/2014/main" id="{B1B289FB-BC0E-300E-17C6-C47AB5D64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7</a:t>
            </a:fld>
            <a:endParaRPr lang="es-MX" dirty="0"/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29D7818D-51E2-B87C-BDAA-164978D2DEA8}"/>
              </a:ext>
            </a:extLst>
          </p:cNvPr>
          <p:cNvSpPr txBox="1">
            <a:spLocks/>
          </p:cNvSpPr>
          <p:nvPr/>
        </p:nvSpPr>
        <p:spPr>
          <a:xfrm>
            <a:off x="838199" y="75169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Avenir Next Medium" panose="020B0503020202020204"/>
              </a:rPr>
              <a:t>If we compare historical records at a </a:t>
            </a:r>
            <a:r>
              <a:rPr lang="en-US" b="1" dirty="0">
                <a:latin typeface="Avenir Next Medium" panose="020B0503020202020204"/>
              </a:rPr>
              <a:t>proper resolution</a:t>
            </a:r>
            <a:r>
              <a:rPr lang="en-US" dirty="0">
                <a:latin typeface="Avenir Next Medium" panose="020B0503020202020204"/>
              </a:rPr>
              <a:t> of both, the </a:t>
            </a:r>
            <a:r>
              <a:rPr lang="en-US" b="1" dirty="0">
                <a:latin typeface="Avenir Next Medium" panose="020B0503020202020204"/>
              </a:rPr>
              <a:t>characteristics of storms</a:t>
            </a:r>
            <a:r>
              <a:rPr lang="en-US" dirty="0">
                <a:latin typeface="Avenir Next Medium" panose="020B0503020202020204"/>
              </a:rPr>
              <a:t> and the </a:t>
            </a:r>
            <a:r>
              <a:rPr lang="en-US" b="1" dirty="0">
                <a:latin typeface="Avenir Next Medium" panose="020B0503020202020204"/>
              </a:rPr>
              <a:t>damage</a:t>
            </a:r>
            <a:r>
              <a:rPr lang="en-US" dirty="0">
                <a:latin typeface="Avenir Next Medium" panose="020B0503020202020204"/>
              </a:rPr>
              <a:t> they have caused, we can get </a:t>
            </a:r>
            <a:r>
              <a:rPr lang="en-US" b="1" dirty="0">
                <a:latin typeface="Avenir Next Medium" panose="020B0503020202020204"/>
              </a:rPr>
              <a:t>valuable prediction power</a:t>
            </a:r>
            <a:r>
              <a:rPr lang="en-US" dirty="0">
                <a:latin typeface="Avenir Next Medium" panose="020B0503020202020204"/>
              </a:rPr>
              <a:t>. </a:t>
            </a:r>
          </a:p>
        </p:txBody>
      </p:sp>
      <p:sp>
        <p:nvSpPr>
          <p:cNvPr id="2" name="Tijdelijke aanduiding voor inhoud 2">
            <a:extLst>
              <a:ext uri="{FF2B5EF4-FFF2-40B4-BE49-F238E27FC236}">
                <a16:creationId xmlns:a16="http://schemas.microsoft.com/office/drawing/2014/main" id="{48B1D10B-2924-F6F4-8645-C1862A92E519}"/>
              </a:ext>
            </a:extLst>
          </p:cNvPr>
          <p:cNvSpPr txBox="1">
            <a:spLocks/>
          </p:cNvSpPr>
          <p:nvPr/>
        </p:nvSpPr>
        <p:spPr>
          <a:xfrm>
            <a:off x="832003" y="5366266"/>
            <a:ext cx="2535586" cy="9311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Wind speed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Gust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Daily maxima</a:t>
            </a:r>
            <a:endParaRPr lang="en-US" sz="2400" dirty="0">
              <a:latin typeface="Avenir Next Medium" panose="020B0503020202020204"/>
            </a:endParaRPr>
          </a:p>
        </p:txBody>
      </p:sp>
      <p:sp>
        <p:nvSpPr>
          <p:cNvPr id="21" name="Tijdelijke aanduiding voor inhoud 2">
            <a:extLst>
              <a:ext uri="{FF2B5EF4-FFF2-40B4-BE49-F238E27FC236}">
                <a16:creationId xmlns:a16="http://schemas.microsoft.com/office/drawing/2014/main" id="{66944FAE-8204-262C-7B42-19362795A229}"/>
              </a:ext>
            </a:extLst>
          </p:cNvPr>
          <p:cNvSpPr txBox="1">
            <a:spLocks/>
          </p:cNvSpPr>
          <p:nvPr/>
        </p:nvSpPr>
        <p:spPr>
          <a:xfrm>
            <a:off x="4061826" y="5580031"/>
            <a:ext cx="4846717" cy="9311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Loss ratio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900" dirty="0">
              <a:latin typeface="Avenir Next Medium" panose="020B0503020202020204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Claim ratio</a:t>
            </a:r>
            <a:endParaRPr lang="en-US" sz="2400" i="1" dirty="0">
              <a:solidFill>
                <a:schemeClr val="accent6">
                  <a:lumMod val="75000"/>
                </a:schemeClr>
              </a:solidFill>
              <a:latin typeface="Avenir Next Medium" panose="020B0503020202020204"/>
            </a:endParaRP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FEB6E6FC-D1F7-927D-9921-55651397C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5687405"/>
            <a:ext cx="600583" cy="332127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C889E5F2-C411-2CE7-1078-CAD0CC198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25" y="6100656"/>
            <a:ext cx="613282" cy="315184"/>
          </a:xfrm>
          <a:prstGeom prst="rect">
            <a:avLst/>
          </a:prstGeom>
        </p:spPr>
      </p:pic>
      <p:grpSp>
        <p:nvGrpSpPr>
          <p:cNvPr id="28" name="Groep 29">
            <a:extLst>
              <a:ext uri="{FF2B5EF4-FFF2-40B4-BE49-F238E27FC236}">
                <a16:creationId xmlns:a16="http://schemas.microsoft.com/office/drawing/2014/main" id="{C1956764-F008-74B1-E721-C7BB005E0262}"/>
              </a:ext>
            </a:extLst>
          </p:cNvPr>
          <p:cNvGrpSpPr/>
          <p:nvPr/>
        </p:nvGrpSpPr>
        <p:grpSpPr>
          <a:xfrm>
            <a:off x="3594438" y="2808158"/>
            <a:ext cx="1655778" cy="1939525"/>
            <a:chOff x="7107565" y="3780789"/>
            <a:chExt cx="1313078" cy="1538098"/>
          </a:xfrm>
        </p:grpSpPr>
        <p:pic>
          <p:nvPicPr>
            <p:cNvPr id="29" name="Graphic 28" descr="Schild met vinkje silhouet">
              <a:extLst>
                <a:ext uri="{FF2B5EF4-FFF2-40B4-BE49-F238E27FC236}">
                  <a16:creationId xmlns:a16="http://schemas.microsoft.com/office/drawing/2014/main" id="{B4F52448-4886-DE8D-254D-9B936A5B3BD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107565" y="3780789"/>
              <a:ext cx="687445" cy="687445"/>
            </a:xfrm>
            <a:prstGeom prst="rect">
              <a:avLst/>
            </a:prstGeom>
          </p:spPr>
        </p:pic>
        <p:pic>
          <p:nvPicPr>
            <p:cNvPr id="30" name="Graphic 29" descr="Gebouw silhouet">
              <a:extLst>
                <a:ext uri="{FF2B5EF4-FFF2-40B4-BE49-F238E27FC236}">
                  <a16:creationId xmlns:a16="http://schemas.microsoft.com/office/drawing/2014/main" id="{B2EB5BDE-2B04-C214-FB10-72DC3858126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66351" y="4164595"/>
              <a:ext cx="1154292" cy="1154292"/>
            </a:xfrm>
            <a:prstGeom prst="rect">
              <a:avLst/>
            </a:prstGeom>
          </p:spPr>
        </p:pic>
        <p:pic>
          <p:nvPicPr>
            <p:cNvPr id="31" name="Picture 1043">
              <a:extLst>
                <a:ext uri="{FF2B5EF4-FFF2-40B4-BE49-F238E27FC236}">
                  <a16:creationId xmlns:a16="http://schemas.microsoft.com/office/drawing/2014/main" id="{9979D301-2818-BF93-CE9B-1831D96F74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7759431" y="3915414"/>
              <a:ext cx="372460" cy="372461"/>
            </a:xfrm>
            <a:prstGeom prst="rect">
              <a:avLst/>
            </a:prstGeom>
          </p:spPr>
        </p:pic>
        <p:pic>
          <p:nvPicPr>
            <p:cNvPr id="32" name="Graphic 31" descr="Euro with solid fill">
              <a:extLst>
                <a:ext uri="{FF2B5EF4-FFF2-40B4-BE49-F238E27FC236}">
                  <a16:creationId xmlns:a16="http://schemas.microsoft.com/office/drawing/2014/main" id="{CD45C37B-C036-0395-EBF1-376E5E4B121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050589" y="3841154"/>
              <a:ext cx="200339" cy="200339"/>
            </a:xfrm>
            <a:prstGeom prst="rect">
              <a:avLst/>
            </a:prstGeom>
          </p:spPr>
        </p:pic>
      </p:grpSp>
      <p:grpSp>
        <p:nvGrpSpPr>
          <p:cNvPr id="33" name="Groep 30">
            <a:extLst>
              <a:ext uri="{FF2B5EF4-FFF2-40B4-BE49-F238E27FC236}">
                <a16:creationId xmlns:a16="http://schemas.microsoft.com/office/drawing/2014/main" id="{94539E0D-799D-E6B6-67AA-30DC7C379BD8}"/>
              </a:ext>
            </a:extLst>
          </p:cNvPr>
          <p:cNvGrpSpPr/>
          <p:nvPr/>
        </p:nvGrpSpPr>
        <p:grpSpPr>
          <a:xfrm>
            <a:off x="86287" y="2992757"/>
            <a:ext cx="1828661" cy="1510723"/>
            <a:chOff x="1095757" y="5453374"/>
            <a:chExt cx="1473015" cy="1216911"/>
          </a:xfrm>
        </p:grpSpPr>
        <p:pic>
          <p:nvPicPr>
            <p:cNvPr id="35" name="Picture 4" descr="Destroyed building icon. Outline destroyed building vector icon for web ...">
              <a:extLst>
                <a:ext uri="{FF2B5EF4-FFF2-40B4-BE49-F238E27FC236}">
                  <a16:creationId xmlns:a16="http://schemas.microsoft.com/office/drawing/2014/main" id="{120CFF2C-ECEA-09CF-862B-FD79086A41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86"/>
            <a:stretch/>
          </p:blipFill>
          <p:spPr bwMode="auto">
            <a:xfrm>
              <a:off x="1677979" y="5554051"/>
              <a:ext cx="890793" cy="11162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Tijdelijke aanduiding voor inhoud 9" descr="Winderig met effen opvulling">
              <a:extLst>
                <a:ext uri="{FF2B5EF4-FFF2-40B4-BE49-F238E27FC236}">
                  <a16:creationId xmlns:a16="http://schemas.microsoft.com/office/drawing/2014/main" id="{4BA2819B-AE9C-7A5C-4134-0E1C638C505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095757" y="5453374"/>
              <a:ext cx="635186" cy="635186"/>
            </a:xfrm>
            <a:prstGeom prst="rect">
              <a:avLst/>
            </a:prstGeom>
          </p:spPr>
        </p:pic>
      </p:grpSp>
      <p:sp>
        <p:nvSpPr>
          <p:cNvPr id="36" name="Tijdelijke aanduiding voor inhoud 2">
            <a:extLst>
              <a:ext uri="{FF2B5EF4-FFF2-40B4-BE49-F238E27FC236}">
                <a16:creationId xmlns:a16="http://schemas.microsoft.com/office/drawing/2014/main" id="{989D3A33-5C67-8CD9-F1F2-D4D6F1C8C72F}"/>
              </a:ext>
            </a:extLst>
          </p:cNvPr>
          <p:cNvSpPr txBox="1">
            <a:spLocks/>
          </p:cNvSpPr>
          <p:nvPr/>
        </p:nvSpPr>
        <p:spPr>
          <a:xfrm>
            <a:off x="1253009" y="2363270"/>
            <a:ext cx="1331064" cy="3374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Hazard</a:t>
            </a:r>
            <a:endParaRPr lang="en-US" sz="2400" b="1" dirty="0">
              <a:latin typeface="Avenir Next Medium" panose="020B0503020202020204"/>
            </a:endParaRPr>
          </a:p>
        </p:txBody>
      </p:sp>
      <p:sp>
        <p:nvSpPr>
          <p:cNvPr id="37" name="Tijdelijke aanduiding voor inhoud 2">
            <a:extLst>
              <a:ext uri="{FF2B5EF4-FFF2-40B4-BE49-F238E27FC236}">
                <a16:creationId xmlns:a16="http://schemas.microsoft.com/office/drawing/2014/main" id="{E3F8511E-DC95-BD4F-CD4C-79F4C97ECFB5}"/>
              </a:ext>
            </a:extLst>
          </p:cNvPr>
          <p:cNvSpPr txBox="1">
            <a:spLocks/>
          </p:cNvSpPr>
          <p:nvPr/>
        </p:nvSpPr>
        <p:spPr>
          <a:xfrm>
            <a:off x="4072816" y="2378555"/>
            <a:ext cx="1405501" cy="322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Damage</a:t>
            </a: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881C0B1B-0F2D-8358-0E89-0E4C79A9140E}"/>
              </a:ext>
            </a:extLst>
          </p:cNvPr>
          <p:cNvGrpSpPr/>
          <p:nvPr/>
        </p:nvGrpSpPr>
        <p:grpSpPr>
          <a:xfrm>
            <a:off x="3577945" y="5578430"/>
            <a:ext cx="483881" cy="348469"/>
            <a:chOff x="3280238" y="5827469"/>
            <a:chExt cx="628518" cy="452630"/>
          </a:xfrm>
        </p:grpSpPr>
        <p:pic>
          <p:nvPicPr>
            <p:cNvPr id="4" name="Picture 1043">
              <a:extLst>
                <a:ext uri="{FF2B5EF4-FFF2-40B4-BE49-F238E27FC236}">
                  <a16:creationId xmlns:a16="http://schemas.microsoft.com/office/drawing/2014/main" id="{4C874B74-FDC7-2C4B-9FB7-D2E0D4FB03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3280238" y="5827469"/>
              <a:ext cx="452629" cy="452630"/>
            </a:xfrm>
            <a:prstGeom prst="rect">
              <a:avLst/>
            </a:prstGeom>
          </p:spPr>
        </p:pic>
        <p:pic>
          <p:nvPicPr>
            <p:cNvPr id="5" name="Graphic 4" descr="Euro with solid fill">
              <a:extLst>
                <a:ext uri="{FF2B5EF4-FFF2-40B4-BE49-F238E27FC236}">
                  <a16:creationId xmlns:a16="http://schemas.microsoft.com/office/drawing/2014/main" id="{0911516C-BC5A-9ABC-A480-267BB921C2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665296" y="5827469"/>
              <a:ext cx="243460" cy="243460"/>
            </a:xfrm>
            <a:prstGeom prst="rect">
              <a:avLst/>
            </a:prstGeom>
          </p:spPr>
        </p:pic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72C0A713-C51D-5018-9A56-12D847738347}"/>
              </a:ext>
            </a:extLst>
          </p:cNvPr>
          <p:cNvGrpSpPr/>
          <p:nvPr/>
        </p:nvGrpSpPr>
        <p:grpSpPr>
          <a:xfrm>
            <a:off x="3633297" y="5893571"/>
            <a:ext cx="646538" cy="492239"/>
            <a:chOff x="3345900" y="6257620"/>
            <a:chExt cx="647468" cy="492947"/>
          </a:xfrm>
        </p:grpSpPr>
        <p:pic>
          <p:nvPicPr>
            <p:cNvPr id="8" name="Picture 4" descr="Destroyed building icon. Outline destroyed building vector icon for web ...">
              <a:extLst>
                <a:ext uri="{FF2B5EF4-FFF2-40B4-BE49-F238E27FC236}">
                  <a16:creationId xmlns:a16="http://schemas.microsoft.com/office/drawing/2014/main" id="{36053727-4E40-D6DF-704F-AF93C75C9A0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86"/>
            <a:stretch/>
          </p:blipFill>
          <p:spPr bwMode="auto">
            <a:xfrm>
              <a:off x="3345900" y="6434930"/>
              <a:ext cx="251889" cy="315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39">
              <a:extLst>
                <a:ext uri="{FF2B5EF4-FFF2-40B4-BE49-F238E27FC236}">
                  <a16:creationId xmlns:a16="http://schemas.microsoft.com/office/drawing/2014/main" id="{957B7A51-800E-0375-E405-CBE7FEE3990C}"/>
                </a:ext>
              </a:extLst>
            </p:cNvPr>
            <p:cNvSpPr/>
            <p:nvPr/>
          </p:nvSpPr>
          <p:spPr>
            <a:xfrm>
              <a:off x="3369022" y="6257620"/>
              <a:ext cx="624346" cy="4006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0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#</a:t>
              </a:r>
              <a:endParaRPr lang="en-US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24" name="Tijdelijke aanduiding voor inhoud 2">
            <a:extLst>
              <a:ext uri="{FF2B5EF4-FFF2-40B4-BE49-F238E27FC236}">
                <a16:creationId xmlns:a16="http://schemas.microsoft.com/office/drawing/2014/main" id="{8490A825-6528-C191-2876-4118A9B8030D}"/>
              </a:ext>
            </a:extLst>
          </p:cNvPr>
          <p:cNvSpPr txBox="1">
            <a:spLocks/>
          </p:cNvSpPr>
          <p:nvPr/>
        </p:nvSpPr>
        <p:spPr>
          <a:xfrm>
            <a:off x="6612960" y="2395689"/>
            <a:ext cx="5256618" cy="3690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FF0000"/>
                </a:solidFill>
                <a:latin typeface="Avenir Next Medium" panose="020B0503020202020204"/>
              </a:rPr>
              <a:t>Spatial analysis</a:t>
            </a:r>
            <a:endParaRPr lang="en-US" sz="2400" b="1" dirty="0">
              <a:latin typeface="Avenir Next Medium" panose="020B0503020202020204"/>
            </a:endParaRPr>
          </a:p>
        </p:txBody>
      </p:sp>
      <p:sp>
        <p:nvSpPr>
          <p:cNvPr id="25" name="Tijdelijke aanduiding voor inhoud 2">
            <a:extLst>
              <a:ext uri="{FF2B5EF4-FFF2-40B4-BE49-F238E27FC236}">
                <a16:creationId xmlns:a16="http://schemas.microsoft.com/office/drawing/2014/main" id="{5DD4DB0E-1530-6EAB-34FD-175A648D6362}"/>
              </a:ext>
            </a:extLst>
          </p:cNvPr>
          <p:cNvSpPr txBox="1">
            <a:spLocks/>
          </p:cNvSpPr>
          <p:nvPr/>
        </p:nvSpPr>
        <p:spPr>
          <a:xfrm>
            <a:off x="6641535" y="5639390"/>
            <a:ext cx="5362608" cy="8011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Higher wind speed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 more damage in a building &amp; more buildings with damage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69C617BD-7683-A331-E303-CE9A09305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96296" y="3178047"/>
            <a:ext cx="1620000" cy="133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0">
            <a:extLst>
              <a:ext uri="{FF2B5EF4-FFF2-40B4-BE49-F238E27FC236}">
                <a16:creationId xmlns:a16="http://schemas.microsoft.com/office/drawing/2014/main" id="{2156AD0B-DDCE-80F0-755D-38AD3F2CB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515985" y="3178050"/>
            <a:ext cx="1620000" cy="134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8">
            <a:extLst>
              <a:ext uri="{FF2B5EF4-FFF2-40B4-BE49-F238E27FC236}">
                <a16:creationId xmlns:a16="http://schemas.microsoft.com/office/drawing/2014/main" id="{4C175557-A236-3453-983D-09CBFFA21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62689" y="3178050"/>
            <a:ext cx="1620000" cy="133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ep 9">
            <a:extLst>
              <a:ext uri="{FF2B5EF4-FFF2-40B4-BE49-F238E27FC236}">
                <a16:creationId xmlns:a16="http://schemas.microsoft.com/office/drawing/2014/main" id="{093133CD-D3CC-43FC-BF3E-44D912A6E1C2}"/>
              </a:ext>
            </a:extLst>
          </p:cNvPr>
          <p:cNvGrpSpPr/>
          <p:nvPr/>
        </p:nvGrpSpPr>
        <p:grpSpPr>
          <a:xfrm>
            <a:off x="6511968" y="4111494"/>
            <a:ext cx="528421" cy="429736"/>
            <a:chOff x="3334997" y="6242821"/>
            <a:chExt cx="624345" cy="507746"/>
          </a:xfrm>
        </p:grpSpPr>
        <p:pic>
          <p:nvPicPr>
            <p:cNvPr id="40" name="Picture 4" descr="Destroyed building icon. Outline destroyed building vector icon for web ...">
              <a:extLst>
                <a:ext uri="{FF2B5EF4-FFF2-40B4-BE49-F238E27FC236}">
                  <a16:creationId xmlns:a16="http://schemas.microsoft.com/office/drawing/2014/main" id="{61A3B0F7-D6E3-6250-72F1-FE45B07B2AA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email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345900" y="6434930"/>
              <a:ext cx="251889" cy="315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Rectangle 39">
              <a:extLst>
                <a:ext uri="{FF2B5EF4-FFF2-40B4-BE49-F238E27FC236}">
                  <a16:creationId xmlns:a16="http://schemas.microsoft.com/office/drawing/2014/main" id="{2252CD76-22AE-6923-A205-2B67CD2BC7E6}"/>
                </a:ext>
              </a:extLst>
            </p:cNvPr>
            <p:cNvSpPr/>
            <p:nvPr/>
          </p:nvSpPr>
          <p:spPr>
            <a:xfrm>
              <a:off x="3334997" y="6242821"/>
              <a:ext cx="624345" cy="3636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4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#</a:t>
              </a:r>
              <a:endParaRPr 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52" name="Afbeelding 21">
            <a:extLst>
              <a:ext uri="{FF2B5EF4-FFF2-40B4-BE49-F238E27FC236}">
                <a16:creationId xmlns:a16="http://schemas.microsoft.com/office/drawing/2014/main" id="{DD8B0260-6F8F-1A29-61D6-47DB78C80948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0053" y="4699102"/>
            <a:ext cx="418317" cy="231333"/>
          </a:xfrm>
          <a:prstGeom prst="rect">
            <a:avLst/>
          </a:prstGeom>
        </p:spPr>
      </p:pic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C38F104-DDFD-4553-2DD4-B93F39E22727}"/>
              </a:ext>
            </a:extLst>
          </p:cNvPr>
          <p:cNvCxnSpPr>
            <a:cxnSpLocks/>
          </p:cNvCxnSpPr>
          <p:nvPr/>
        </p:nvCxnSpPr>
        <p:spPr>
          <a:xfrm flipV="1">
            <a:off x="6829184" y="4338310"/>
            <a:ext cx="0" cy="36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256055C-1F33-68A6-90F0-5F0A48D3F645}"/>
              </a:ext>
            </a:extLst>
          </p:cNvPr>
          <p:cNvCxnSpPr>
            <a:cxnSpLocks/>
          </p:cNvCxnSpPr>
          <p:nvPr/>
        </p:nvCxnSpPr>
        <p:spPr>
          <a:xfrm>
            <a:off x="6829184" y="4701894"/>
            <a:ext cx="36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560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C4EC6-4701-8516-7424-F6E93C605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7776A6-0BA8-C2C3-6B69-AB09F0F05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26" y="593960"/>
            <a:ext cx="3590322" cy="2464449"/>
          </a:xfrm>
          <a:prstGeom prst="rect">
            <a:avLst/>
          </a:prstGeom>
        </p:spPr>
      </p:pic>
      <p:pic>
        <p:nvPicPr>
          <p:cNvPr id="4" name="Picture 26">
            <a:extLst>
              <a:ext uri="{FF2B5EF4-FFF2-40B4-BE49-F238E27FC236}">
                <a16:creationId xmlns:a16="http://schemas.microsoft.com/office/drawing/2014/main" id="{21E042C9-40DB-01B1-560D-4D56A05BB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8426" y="192341"/>
            <a:ext cx="2559507" cy="6473318"/>
          </a:xfrm>
          <a:prstGeom prst="rect">
            <a:avLst/>
          </a:prstGeom>
        </p:spPr>
      </p:pic>
      <p:sp>
        <p:nvSpPr>
          <p:cNvPr id="34" name="Marcador de número de diapositiva 4">
            <a:extLst>
              <a:ext uri="{FF2B5EF4-FFF2-40B4-BE49-F238E27FC236}">
                <a16:creationId xmlns:a16="http://schemas.microsoft.com/office/drawing/2014/main" id="{40522FBB-FA4C-2BDD-038A-FA6EDEC5B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8</a:t>
            </a:fld>
            <a:endParaRPr lang="es-MX" dirty="0"/>
          </a:p>
        </p:txBody>
      </p:sp>
      <p:cxnSp>
        <p:nvCxnSpPr>
          <p:cNvPr id="9" name="Rechte verbindingslijn met pijl 17">
            <a:extLst>
              <a:ext uri="{FF2B5EF4-FFF2-40B4-BE49-F238E27FC236}">
                <a16:creationId xmlns:a16="http://schemas.microsoft.com/office/drawing/2014/main" id="{EE5BF717-67D6-FC54-6FA5-3DAA06BB09C4}"/>
              </a:ext>
            </a:extLst>
          </p:cNvPr>
          <p:cNvCxnSpPr>
            <a:cxnSpLocks/>
          </p:cNvCxnSpPr>
          <p:nvPr/>
        </p:nvCxnSpPr>
        <p:spPr>
          <a:xfrm>
            <a:off x="3762373" y="1804894"/>
            <a:ext cx="11622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Rechte verbindingslijn met pijl 18">
            <a:extLst>
              <a:ext uri="{FF2B5EF4-FFF2-40B4-BE49-F238E27FC236}">
                <a16:creationId xmlns:a16="http://schemas.microsoft.com/office/drawing/2014/main" id="{4F145483-D588-0FB1-67CB-2583420DAA19}"/>
              </a:ext>
            </a:extLst>
          </p:cNvPr>
          <p:cNvCxnSpPr>
            <a:cxnSpLocks/>
          </p:cNvCxnSpPr>
          <p:nvPr/>
        </p:nvCxnSpPr>
        <p:spPr>
          <a:xfrm flipV="1">
            <a:off x="4436942" y="4585738"/>
            <a:ext cx="496822" cy="9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B8FFD1F-513B-4353-1B4A-5762A07DEA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197" y="3374885"/>
            <a:ext cx="1036323" cy="1168168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9EBD04E5-EEB9-082C-5064-3135D3D68E39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r="8288"/>
          <a:stretch/>
        </p:blipFill>
        <p:spPr>
          <a:xfrm>
            <a:off x="2675225" y="3775538"/>
            <a:ext cx="1613915" cy="1049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A4C7E8-37E9-2177-6467-2B3683E254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9626" y="4418679"/>
            <a:ext cx="812951" cy="2107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5AB226-8BC2-21D5-D9F1-F881D382C2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9197" y="5302305"/>
            <a:ext cx="2585756" cy="1363354"/>
          </a:xfrm>
          <a:prstGeom prst="rect">
            <a:avLst/>
          </a:prstGeom>
        </p:spPr>
      </p:pic>
      <p:cxnSp>
        <p:nvCxnSpPr>
          <p:cNvPr id="12" name="Rechte verbindingslijn met pijl 18">
            <a:extLst>
              <a:ext uri="{FF2B5EF4-FFF2-40B4-BE49-F238E27FC236}">
                <a16:creationId xmlns:a16="http://schemas.microsoft.com/office/drawing/2014/main" id="{F0266605-A8C2-9979-399F-3F771AFC7435}"/>
              </a:ext>
            </a:extLst>
          </p:cNvPr>
          <p:cNvCxnSpPr>
            <a:cxnSpLocks/>
          </p:cNvCxnSpPr>
          <p:nvPr/>
        </p:nvCxnSpPr>
        <p:spPr>
          <a:xfrm>
            <a:off x="4104953" y="5843038"/>
            <a:ext cx="803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ijl: rechts 15">
            <a:extLst>
              <a:ext uri="{FF2B5EF4-FFF2-40B4-BE49-F238E27FC236}">
                <a16:creationId xmlns:a16="http://schemas.microsoft.com/office/drawing/2014/main" id="{75FE47EB-DEFF-14E7-E42B-B9CA4F7D2F34}"/>
              </a:ext>
            </a:extLst>
          </p:cNvPr>
          <p:cNvSpPr/>
          <p:nvPr/>
        </p:nvSpPr>
        <p:spPr>
          <a:xfrm>
            <a:off x="7187334" y="3217723"/>
            <a:ext cx="785947" cy="332581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9" name="Group 17">
            <a:extLst>
              <a:ext uri="{FF2B5EF4-FFF2-40B4-BE49-F238E27FC236}">
                <a16:creationId xmlns:a16="http://schemas.microsoft.com/office/drawing/2014/main" id="{3287F869-BCA0-D9B5-0EC1-86EBED0ED9E3}"/>
              </a:ext>
            </a:extLst>
          </p:cNvPr>
          <p:cNvGrpSpPr/>
          <p:nvPr/>
        </p:nvGrpSpPr>
        <p:grpSpPr>
          <a:xfrm>
            <a:off x="8414606" y="3071634"/>
            <a:ext cx="1670353" cy="1258773"/>
            <a:chOff x="7603852" y="2716015"/>
            <a:chExt cx="960330" cy="723702"/>
          </a:xfrm>
        </p:grpSpPr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id="{F9704B16-553E-67DB-5212-E7ABF612EAD8}"/>
                </a:ext>
              </a:extLst>
            </p:cNvPr>
            <p:cNvSpPr txBox="1"/>
            <p:nvPr/>
          </p:nvSpPr>
          <p:spPr>
            <a:xfrm>
              <a:off x="8096935" y="3265940"/>
              <a:ext cx="418235" cy="150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</a:t>
              </a:r>
              <a:endParaRPr lang="nl-NL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42DFFD2D-05CB-7AE7-8C89-74D31D8C775C}"/>
                </a:ext>
              </a:extLst>
            </p:cNvPr>
            <p:cNvGrpSpPr/>
            <p:nvPr/>
          </p:nvGrpSpPr>
          <p:grpSpPr>
            <a:xfrm>
              <a:off x="7603852" y="2716015"/>
              <a:ext cx="960330" cy="723702"/>
              <a:chOff x="7603852" y="2716015"/>
              <a:chExt cx="960330" cy="723702"/>
            </a:xfrm>
          </p:grpSpPr>
          <p:pic>
            <p:nvPicPr>
              <p:cNvPr id="22" name="Picture 4" descr="History Record">
                <a:extLst>
                  <a:ext uri="{FF2B5EF4-FFF2-40B4-BE49-F238E27FC236}">
                    <a16:creationId xmlns:a16="http://schemas.microsoft.com/office/drawing/2014/main" id="{B2DA179C-77C0-4691-95C4-FBE0B4876C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603852" y="2883144"/>
                <a:ext cx="607798" cy="556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Graphic 22" descr="Euro with solid fill">
                <a:extLst>
                  <a:ext uri="{FF2B5EF4-FFF2-40B4-BE49-F238E27FC236}">
                    <a16:creationId xmlns:a16="http://schemas.microsoft.com/office/drawing/2014/main" id="{CAF00E65-FAA2-DEB3-4521-58687EDACF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8385344" y="3054719"/>
                <a:ext cx="149703" cy="149703"/>
              </a:xfrm>
              <a:prstGeom prst="rect">
                <a:avLst/>
              </a:prstGeom>
            </p:spPr>
          </p:pic>
          <p:pic>
            <p:nvPicPr>
              <p:cNvPr id="24" name="Picture 56">
                <a:extLst>
                  <a:ext uri="{FF2B5EF4-FFF2-40B4-BE49-F238E27FC236}">
                    <a16:creationId xmlns:a16="http://schemas.microsoft.com/office/drawing/2014/main" id="{842BC10D-B473-F7A2-3541-2F43DE0FC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/>
            </p:blipFill>
            <p:spPr>
              <a:xfrm>
                <a:off x="8145948" y="2716015"/>
                <a:ext cx="418234" cy="418234"/>
              </a:xfrm>
              <a:prstGeom prst="rect">
                <a:avLst/>
              </a:prstGeom>
            </p:spPr>
          </p:pic>
        </p:grpSp>
      </p:grpSp>
      <p:sp>
        <p:nvSpPr>
          <p:cNvPr id="25" name="Tijdelijke aanduiding voor inhoud 2">
            <a:extLst>
              <a:ext uri="{FF2B5EF4-FFF2-40B4-BE49-F238E27FC236}">
                <a16:creationId xmlns:a16="http://schemas.microsoft.com/office/drawing/2014/main" id="{57D1EA66-1FBE-A4BA-0371-741FC4314269}"/>
              </a:ext>
            </a:extLst>
          </p:cNvPr>
          <p:cNvSpPr txBox="1">
            <a:spLocks/>
          </p:cNvSpPr>
          <p:nvPr/>
        </p:nvSpPr>
        <p:spPr>
          <a:xfrm>
            <a:off x="8246488" y="2579026"/>
            <a:ext cx="1670352" cy="656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Expected damage</a:t>
            </a:r>
          </a:p>
        </p:txBody>
      </p:sp>
      <p:sp>
        <p:nvSpPr>
          <p:cNvPr id="16" name="Rechthoek 23">
            <a:extLst>
              <a:ext uri="{FF2B5EF4-FFF2-40B4-BE49-F238E27FC236}">
                <a16:creationId xmlns:a16="http://schemas.microsoft.com/office/drawing/2014/main" id="{2E998220-9DFA-BE49-9FB4-FE7D3CA4CC9E}"/>
              </a:ext>
            </a:extLst>
          </p:cNvPr>
          <p:cNvSpPr/>
          <p:nvPr/>
        </p:nvSpPr>
        <p:spPr>
          <a:xfrm>
            <a:off x="5008282" y="5313082"/>
            <a:ext cx="1856594" cy="932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Rechthoek 24">
            <a:extLst>
              <a:ext uri="{FF2B5EF4-FFF2-40B4-BE49-F238E27FC236}">
                <a16:creationId xmlns:a16="http://schemas.microsoft.com/office/drawing/2014/main" id="{E0824BB6-D2F3-100D-C3CD-EF4EABE0DAF1}"/>
              </a:ext>
            </a:extLst>
          </p:cNvPr>
          <p:cNvSpPr/>
          <p:nvPr/>
        </p:nvSpPr>
        <p:spPr>
          <a:xfrm>
            <a:off x="4924612" y="3535129"/>
            <a:ext cx="1856594" cy="1433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D35CC2EB-8C04-2F94-F17F-8B6B46D8BBBA}"/>
              </a:ext>
            </a:extLst>
          </p:cNvPr>
          <p:cNvSpPr/>
          <p:nvPr/>
        </p:nvSpPr>
        <p:spPr>
          <a:xfrm>
            <a:off x="4933764" y="1088214"/>
            <a:ext cx="1856594" cy="2378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710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186D4-7DED-8F07-6DFC-B8C67D317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jl: rechts 15">
            <a:extLst>
              <a:ext uri="{FF2B5EF4-FFF2-40B4-BE49-F238E27FC236}">
                <a16:creationId xmlns:a16="http://schemas.microsoft.com/office/drawing/2014/main" id="{2109FD63-5DA3-9DD0-36CC-0DD0DADBFC9F}"/>
              </a:ext>
            </a:extLst>
          </p:cNvPr>
          <p:cNvSpPr/>
          <p:nvPr/>
        </p:nvSpPr>
        <p:spPr>
          <a:xfrm>
            <a:off x="7187334" y="1104901"/>
            <a:ext cx="785947" cy="332581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20" name="Group 17">
            <a:extLst>
              <a:ext uri="{FF2B5EF4-FFF2-40B4-BE49-F238E27FC236}">
                <a16:creationId xmlns:a16="http://schemas.microsoft.com/office/drawing/2014/main" id="{7F6B8B3D-5580-5288-5739-4F1BB723F8C3}"/>
              </a:ext>
            </a:extLst>
          </p:cNvPr>
          <p:cNvGrpSpPr/>
          <p:nvPr/>
        </p:nvGrpSpPr>
        <p:grpSpPr>
          <a:xfrm>
            <a:off x="8414606" y="958812"/>
            <a:ext cx="1670353" cy="1258773"/>
            <a:chOff x="7603852" y="2716015"/>
            <a:chExt cx="960330" cy="723702"/>
          </a:xfrm>
        </p:grpSpPr>
        <p:sp>
          <p:nvSpPr>
            <p:cNvPr id="21" name="TextBox 18">
              <a:extLst>
                <a:ext uri="{FF2B5EF4-FFF2-40B4-BE49-F238E27FC236}">
                  <a16:creationId xmlns:a16="http://schemas.microsoft.com/office/drawing/2014/main" id="{CD558641-D22E-8090-6C82-51D0189C71D7}"/>
                </a:ext>
              </a:extLst>
            </p:cNvPr>
            <p:cNvSpPr txBox="1"/>
            <p:nvPr/>
          </p:nvSpPr>
          <p:spPr>
            <a:xfrm>
              <a:off x="8096935" y="3265940"/>
              <a:ext cx="418235" cy="150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</a:t>
              </a:r>
              <a:endParaRPr lang="nl-NL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54B53F6C-7345-7A1D-AB5A-159B7D4A6A92}"/>
                </a:ext>
              </a:extLst>
            </p:cNvPr>
            <p:cNvGrpSpPr/>
            <p:nvPr/>
          </p:nvGrpSpPr>
          <p:grpSpPr>
            <a:xfrm>
              <a:off x="7603852" y="2716015"/>
              <a:ext cx="960330" cy="723702"/>
              <a:chOff x="7603852" y="2716015"/>
              <a:chExt cx="960330" cy="723702"/>
            </a:xfrm>
          </p:grpSpPr>
          <p:pic>
            <p:nvPicPr>
              <p:cNvPr id="23" name="Picture 4" descr="History Record">
                <a:extLst>
                  <a:ext uri="{FF2B5EF4-FFF2-40B4-BE49-F238E27FC236}">
                    <a16:creationId xmlns:a16="http://schemas.microsoft.com/office/drawing/2014/main" id="{C87BD165-F0B4-0DEB-FF10-33EF679A9B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603852" y="2883144"/>
                <a:ext cx="607798" cy="556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Graphic 23" descr="Euro with solid fill">
                <a:extLst>
                  <a:ext uri="{FF2B5EF4-FFF2-40B4-BE49-F238E27FC236}">
                    <a16:creationId xmlns:a16="http://schemas.microsoft.com/office/drawing/2014/main" id="{A1AE0003-015A-E3F7-4607-85D57FD832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385344" y="3054719"/>
                <a:ext cx="149703" cy="149703"/>
              </a:xfrm>
              <a:prstGeom prst="rect">
                <a:avLst/>
              </a:prstGeom>
            </p:spPr>
          </p:pic>
          <p:pic>
            <p:nvPicPr>
              <p:cNvPr id="25" name="Picture 56">
                <a:extLst>
                  <a:ext uri="{FF2B5EF4-FFF2-40B4-BE49-F238E27FC236}">
                    <a16:creationId xmlns:a16="http://schemas.microsoft.com/office/drawing/2014/main" id="{B35F9302-043E-D394-2434-85850C3F85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8145948" y="2716015"/>
                <a:ext cx="418234" cy="418234"/>
              </a:xfrm>
              <a:prstGeom prst="rect">
                <a:avLst/>
              </a:prstGeom>
            </p:spPr>
          </p:pic>
        </p:grpSp>
      </p:grpSp>
      <p:sp>
        <p:nvSpPr>
          <p:cNvPr id="26" name="Tijdelijke aanduiding voor inhoud 2">
            <a:extLst>
              <a:ext uri="{FF2B5EF4-FFF2-40B4-BE49-F238E27FC236}">
                <a16:creationId xmlns:a16="http://schemas.microsoft.com/office/drawing/2014/main" id="{B4EA2FDE-5E65-A32B-5ED7-BBDADF63D420}"/>
              </a:ext>
            </a:extLst>
          </p:cNvPr>
          <p:cNvSpPr txBox="1">
            <a:spLocks/>
          </p:cNvSpPr>
          <p:nvPr/>
        </p:nvSpPr>
        <p:spPr>
          <a:xfrm>
            <a:off x="8246488" y="466204"/>
            <a:ext cx="1670352" cy="656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Expected damage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103DEC-266E-F884-CFBC-5375CA372B04}"/>
              </a:ext>
            </a:extLst>
          </p:cNvPr>
          <p:cNvSpPr txBox="1"/>
          <p:nvPr/>
        </p:nvSpPr>
        <p:spPr>
          <a:xfrm>
            <a:off x="7989384" y="6254432"/>
            <a:ext cx="26834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/>
              <a:t>€49 million per year </a:t>
            </a:r>
          </a:p>
          <a:p>
            <a:pPr algn="ctr"/>
            <a:r>
              <a:rPr lang="en-US" sz="1100" noProof="0" dirty="0"/>
              <a:t>(Excl. 1000-years return period)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2D6F47A-C755-AB20-6E07-DB5FB062DB67}"/>
              </a:ext>
            </a:extLst>
          </p:cNvPr>
          <p:cNvGrpSpPr/>
          <p:nvPr/>
        </p:nvGrpSpPr>
        <p:grpSpPr>
          <a:xfrm>
            <a:off x="7846291" y="3114641"/>
            <a:ext cx="3340968" cy="3090896"/>
            <a:chOff x="7846291" y="3448016"/>
            <a:chExt cx="3340968" cy="3090896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D8C7374E-A50E-8B4B-8175-872EBC289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46291" y="3448016"/>
              <a:ext cx="3340968" cy="3090896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C47F9B6-2A53-C4AE-32EA-A49F69CBAC3E}"/>
                </a:ext>
              </a:extLst>
            </p:cNvPr>
            <p:cNvSpPr/>
            <p:nvPr/>
          </p:nvSpPr>
          <p:spPr>
            <a:xfrm>
              <a:off x="8290560" y="3870960"/>
              <a:ext cx="640080" cy="28956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7F9D2934-C1D9-0544-7641-07657CBB00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9197" y="3374885"/>
            <a:ext cx="1036323" cy="1168168"/>
          </a:xfrm>
          <a:prstGeom prst="rect">
            <a:avLst/>
          </a:prstGeom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70AF2387-0E4A-9A6A-E96D-267F14C77626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r="8288"/>
          <a:stretch/>
        </p:blipFill>
        <p:spPr>
          <a:xfrm>
            <a:off x="2675225" y="3775538"/>
            <a:ext cx="1613915" cy="104987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D9411B8-A8A0-EE1B-DB1B-2A557B82A8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9626" y="4418679"/>
            <a:ext cx="812951" cy="2107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752AE43-C0AD-45F9-617E-19D3518DFB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9197" y="5302305"/>
            <a:ext cx="2585756" cy="1363354"/>
          </a:xfrm>
          <a:prstGeom prst="rect">
            <a:avLst/>
          </a:prstGeom>
        </p:spPr>
      </p:pic>
      <p:cxnSp>
        <p:nvCxnSpPr>
          <p:cNvPr id="14" name="Rechte verbindingslijn met pijl 18">
            <a:extLst>
              <a:ext uri="{FF2B5EF4-FFF2-40B4-BE49-F238E27FC236}">
                <a16:creationId xmlns:a16="http://schemas.microsoft.com/office/drawing/2014/main" id="{C1C4522A-A917-1A89-F5E2-407D74EA2B39}"/>
              </a:ext>
            </a:extLst>
          </p:cNvPr>
          <p:cNvCxnSpPr>
            <a:cxnSpLocks/>
          </p:cNvCxnSpPr>
          <p:nvPr/>
        </p:nvCxnSpPr>
        <p:spPr>
          <a:xfrm>
            <a:off x="4104953" y="5843038"/>
            <a:ext cx="803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26">
            <a:extLst>
              <a:ext uri="{FF2B5EF4-FFF2-40B4-BE49-F238E27FC236}">
                <a16:creationId xmlns:a16="http://schemas.microsoft.com/office/drawing/2014/main" id="{64E3A32F-6D5B-C424-345D-5CFB26B44F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8426" y="192341"/>
            <a:ext cx="2559507" cy="6473318"/>
          </a:xfrm>
          <a:prstGeom prst="rect">
            <a:avLst/>
          </a:prstGeom>
        </p:spPr>
      </p:pic>
      <p:sp>
        <p:nvSpPr>
          <p:cNvPr id="34" name="Marcador de número de diapositiva 4">
            <a:extLst>
              <a:ext uri="{FF2B5EF4-FFF2-40B4-BE49-F238E27FC236}">
                <a16:creationId xmlns:a16="http://schemas.microsoft.com/office/drawing/2014/main" id="{E4509F01-DC04-187B-7A60-1AC66B3A0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9</a:t>
            </a:fld>
            <a:endParaRPr lang="es-MX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538334-BE6B-00F7-C922-029DB29299D5}"/>
              </a:ext>
            </a:extLst>
          </p:cNvPr>
          <p:cNvSpPr/>
          <p:nvPr/>
        </p:nvSpPr>
        <p:spPr>
          <a:xfrm>
            <a:off x="-37556" y="-139700"/>
            <a:ext cx="12192000" cy="69977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EC00964-FBDE-23CD-314E-E8B7DFCEB5ED}"/>
              </a:ext>
            </a:extLst>
          </p:cNvPr>
          <p:cNvSpPr/>
          <p:nvPr/>
        </p:nvSpPr>
        <p:spPr>
          <a:xfrm>
            <a:off x="4908364" y="1252677"/>
            <a:ext cx="1936936" cy="2122207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8" name="Rechte verbindingslijn met pijl 18">
            <a:extLst>
              <a:ext uri="{FF2B5EF4-FFF2-40B4-BE49-F238E27FC236}">
                <a16:creationId xmlns:a16="http://schemas.microsoft.com/office/drawing/2014/main" id="{CED68A35-014A-1282-21F9-F9C63C515529}"/>
              </a:ext>
            </a:extLst>
          </p:cNvPr>
          <p:cNvCxnSpPr>
            <a:cxnSpLocks/>
          </p:cNvCxnSpPr>
          <p:nvPr/>
        </p:nvCxnSpPr>
        <p:spPr>
          <a:xfrm flipV="1">
            <a:off x="4436942" y="4585738"/>
            <a:ext cx="496822" cy="9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00254AE-D3A4-DFFF-0F29-2F7A24E24D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4926" y="593960"/>
            <a:ext cx="3590322" cy="2464449"/>
          </a:xfrm>
          <a:prstGeom prst="rect">
            <a:avLst/>
          </a:prstGeom>
        </p:spPr>
      </p:pic>
      <p:cxnSp>
        <p:nvCxnSpPr>
          <p:cNvPr id="9" name="Rechte verbindingslijn met pijl 17">
            <a:extLst>
              <a:ext uri="{FF2B5EF4-FFF2-40B4-BE49-F238E27FC236}">
                <a16:creationId xmlns:a16="http://schemas.microsoft.com/office/drawing/2014/main" id="{75C1DBEB-1640-E129-4740-F335813F5344}"/>
              </a:ext>
            </a:extLst>
          </p:cNvPr>
          <p:cNvCxnSpPr>
            <a:cxnSpLocks/>
          </p:cNvCxnSpPr>
          <p:nvPr/>
        </p:nvCxnSpPr>
        <p:spPr>
          <a:xfrm>
            <a:off x="3762373" y="1804894"/>
            <a:ext cx="11622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0818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83D78-7B70-B013-1A91-4CBCE7ED3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E3FFC16F-7D06-36E8-3D04-094F385ECE3B}"/>
              </a:ext>
            </a:extLst>
          </p:cNvPr>
          <p:cNvSpPr/>
          <p:nvPr/>
        </p:nvSpPr>
        <p:spPr>
          <a:xfrm>
            <a:off x="7729566" y="2471363"/>
            <a:ext cx="3993061" cy="1484194"/>
          </a:xfrm>
          <a:prstGeom prst="flowChartProcess">
            <a:avLst/>
          </a:prstGeom>
          <a:solidFill>
            <a:srgbClr val="92D050">
              <a:alpha val="50000"/>
            </a:srgbClr>
          </a:solidFill>
          <a:ln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000" b="1" u="sng"/>
              <a:t>Extreme Value Analysis</a:t>
            </a:r>
            <a:endParaRPr lang="en-GB" sz="2000" b="1" u="sng" dirty="0"/>
          </a:p>
        </p:txBody>
      </p:sp>
      <p:pic>
        <p:nvPicPr>
          <p:cNvPr id="20" name="Afbeelding 214">
            <a:extLst>
              <a:ext uri="{FF2B5EF4-FFF2-40B4-BE49-F238E27FC236}">
                <a16:creationId xmlns:a16="http://schemas.microsoft.com/office/drawing/2014/main" id="{47BD27AA-3606-18EB-2C7D-AC5D42AC1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892" y="2619375"/>
            <a:ext cx="772035" cy="426941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2CD017-36DA-5895-416B-957316AD1076}"/>
              </a:ext>
            </a:extLst>
          </p:cNvPr>
          <p:cNvSpPr txBox="1">
            <a:spLocks/>
          </p:cNvSpPr>
          <p:nvPr/>
        </p:nvSpPr>
        <p:spPr>
          <a:xfrm>
            <a:off x="4658852" y="2538038"/>
            <a:ext cx="2077117" cy="573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500" dirty="0"/>
              <a:t>G – Gust wind speed (parametrization)</a:t>
            </a:r>
          </a:p>
        </p:txBody>
      </p:sp>
      <p:sp>
        <p:nvSpPr>
          <p:cNvPr id="34" name="Marcador de número de diapositiva 4">
            <a:extLst>
              <a:ext uri="{FF2B5EF4-FFF2-40B4-BE49-F238E27FC236}">
                <a16:creationId xmlns:a16="http://schemas.microsoft.com/office/drawing/2014/main" id="{30E15E6C-0E9A-E3D7-C13A-0B185060B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10</a:t>
            </a:fld>
            <a:endParaRPr lang="es-MX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8DC1BD0-602E-DE2D-11E6-0AF68455A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Hazard evaluation</a:t>
            </a:r>
            <a:endParaRPr lang="nl-NL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1F2EAA-458E-C959-0F53-7F6FC35F9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73" y="2441501"/>
            <a:ext cx="3634295" cy="211484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37150C-D0ED-0127-82CF-D76FB3BC611D}"/>
              </a:ext>
            </a:extLst>
          </p:cNvPr>
          <p:cNvSpPr txBox="1">
            <a:spLocks/>
          </p:cNvSpPr>
          <p:nvPr/>
        </p:nvSpPr>
        <p:spPr>
          <a:xfrm>
            <a:off x="-998483" y="-1995941"/>
            <a:ext cx="5404945" cy="932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/>
              <a:t>Extreme Value Analysis</a:t>
            </a:r>
            <a:endParaRPr lang="nl-NL" sz="24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E5C6437-5764-5893-5930-62A06F7650DE}"/>
              </a:ext>
            </a:extLst>
          </p:cNvPr>
          <p:cNvCxnSpPr>
            <a:cxnSpLocks/>
          </p:cNvCxnSpPr>
          <p:nvPr/>
        </p:nvCxnSpPr>
        <p:spPr>
          <a:xfrm>
            <a:off x="3690444" y="2789477"/>
            <a:ext cx="71601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5ABE9E7-132C-2DF5-96E5-06CA6333ED5D}"/>
              </a:ext>
            </a:extLst>
          </p:cNvPr>
          <p:cNvGrpSpPr/>
          <p:nvPr/>
        </p:nvGrpSpPr>
        <p:grpSpPr>
          <a:xfrm>
            <a:off x="4567225" y="3178055"/>
            <a:ext cx="2077117" cy="717168"/>
            <a:chOff x="4586275" y="3111380"/>
            <a:chExt cx="2077117" cy="71716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C6BC960-AAAB-6579-7901-3F705225E265}"/>
                </a:ext>
              </a:extLst>
            </p:cNvPr>
            <p:cNvSpPr/>
            <p:nvPr/>
          </p:nvSpPr>
          <p:spPr>
            <a:xfrm>
              <a:off x="4586275" y="3111380"/>
              <a:ext cx="2077117" cy="717168"/>
            </a:xfrm>
            <a:prstGeom prst="rect">
              <a:avLst/>
            </a:prstGeom>
            <a:ln>
              <a:prstDash val="dash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F8E92EE-6AB0-D7DF-5A3F-316741CFF1D7}"/>
                </a:ext>
              </a:extLst>
            </p:cNvPr>
            <p:cNvGrpSpPr/>
            <p:nvPr/>
          </p:nvGrpSpPr>
          <p:grpSpPr>
            <a:xfrm>
              <a:off x="4586275" y="3127653"/>
              <a:ext cx="2025869" cy="700895"/>
              <a:chOff x="714375" y="5733250"/>
              <a:chExt cx="2025869" cy="700895"/>
            </a:xfrm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569EA6AA-1AF9-0260-A332-4EF117D4B1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8200" y="5733250"/>
                <a:ext cx="1824921" cy="429760"/>
              </a:xfrm>
              <a:prstGeom prst="rect">
                <a:avLst/>
              </a:prstGeom>
            </p:spPr>
          </p:pic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54F8C33-85E3-4699-F813-9E4710D504F0}"/>
                  </a:ext>
                </a:extLst>
              </p:cNvPr>
              <p:cNvSpPr txBox="1"/>
              <p:nvPr/>
            </p:nvSpPr>
            <p:spPr>
              <a:xfrm>
                <a:off x="714375" y="6172535"/>
                <a:ext cx="202586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(van den Brink, 2020)</a:t>
                </a:r>
                <a:endParaRPr lang="en-NL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2FAACFA0-391D-24E9-3A1B-209C491646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0913" y="-1684885"/>
            <a:ext cx="3694677" cy="133592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E0F3D31-9562-3909-C2A6-D744C657463C}"/>
              </a:ext>
            </a:extLst>
          </p:cNvPr>
          <p:cNvSpPr txBox="1">
            <a:spLocks/>
          </p:cNvSpPr>
          <p:nvPr/>
        </p:nvSpPr>
        <p:spPr>
          <a:xfrm>
            <a:off x="1165833" y="4759810"/>
            <a:ext cx="3242932" cy="21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Reanalysis wind climatology</a:t>
            </a:r>
          </a:p>
          <a:p>
            <a:r>
              <a:rPr lang="en-US" sz="1400" dirty="0"/>
              <a:t>40 years (1979-2019)</a:t>
            </a:r>
          </a:p>
          <a:p>
            <a:r>
              <a:rPr lang="en-US" sz="1400" dirty="0"/>
              <a:t>Winter months</a:t>
            </a:r>
          </a:p>
        </p:txBody>
      </p:sp>
      <p:grpSp>
        <p:nvGrpSpPr>
          <p:cNvPr id="7" name="Groep 166">
            <a:extLst>
              <a:ext uri="{FF2B5EF4-FFF2-40B4-BE49-F238E27FC236}">
                <a16:creationId xmlns:a16="http://schemas.microsoft.com/office/drawing/2014/main" id="{2577D2C4-3F11-C0A4-C47E-02F0DFD656C1}"/>
              </a:ext>
            </a:extLst>
          </p:cNvPr>
          <p:cNvGrpSpPr/>
          <p:nvPr/>
        </p:nvGrpSpPr>
        <p:grpSpPr>
          <a:xfrm>
            <a:off x="912455" y="4723263"/>
            <a:ext cx="295326" cy="313448"/>
            <a:chOff x="8146206" y="4545889"/>
            <a:chExt cx="295326" cy="313448"/>
          </a:xfrm>
        </p:grpSpPr>
        <p:cxnSp>
          <p:nvCxnSpPr>
            <p:cNvPr id="8" name="Straight Connector 44">
              <a:extLst>
                <a:ext uri="{FF2B5EF4-FFF2-40B4-BE49-F238E27FC236}">
                  <a16:creationId xmlns:a16="http://schemas.microsoft.com/office/drawing/2014/main" id="{68FB214B-2792-1C9C-6604-DFAFF87ABC33}"/>
                </a:ext>
              </a:extLst>
            </p:cNvPr>
            <p:cNvCxnSpPr>
              <a:cxnSpLocks/>
            </p:cNvCxnSpPr>
            <p:nvPr/>
          </p:nvCxnSpPr>
          <p:spPr>
            <a:xfrm>
              <a:off x="8146206" y="4833457"/>
              <a:ext cx="272307" cy="2103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44">
              <a:extLst>
                <a:ext uri="{FF2B5EF4-FFF2-40B4-BE49-F238E27FC236}">
                  <a16:creationId xmlns:a16="http://schemas.microsoft.com/office/drawing/2014/main" id="{41B68D02-C0EB-B3C2-51AD-BF5B5643B3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18513" y="4568297"/>
              <a:ext cx="23019" cy="29104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44">
              <a:extLst>
                <a:ext uri="{FF2B5EF4-FFF2-40B4-BE49-F238E27FC236}">
                  <a16:creationId xmlns:a16="http://schemas.microsoft.com/office/drawing/2014/main" id="{017556DA-DCE7-F1E8-0EB3-E763528F11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34713" y="4560358"/>
              <a:ext cx="23019" cy="29104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44">
              <a:extLst>
                <a:ext uri="{FF2B5EF4-FFF2-40B4-BE49-F238E27FC236}">
                  <a16:creationId xmlns:a16="http://schemas.microsoft.com/office/drawing/2014/main" id="{4597E068-E927-1C0C-8EE2-D7D1621405A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41378" y="4552240"/>
              <a:ext cx="23019" cy="29104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44">
              <a:extLst>
                <a:ext uri="{FF2B5EF4-FFF2-40B4-BE49-F238E27FC236}">
                  <a16:creationId xmlns:a16="http://schemas.microsoft.com/office/drawing/2014/main" id="{E0E10625-5552-55AD-44BD-F7C7E0036C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49638" y="4545889"/>
              <a:ext cx="23019" cy="29104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44">
              <a:extLst>
                <a:ext uri="{FF2B5EF4-FFF2-40B4-BE49-F238E27FC236}">
                  <a16:creationId xmlns:a16="http://schemas.microsoft.com/office/drawing/2014/main" id="{EE298B78-A1FA-BE2E-43F1-0BB041B88DC5}"/>
                </a:ext>
              </a:extLst>
            </p:cNvPr>
            <p:cNvCxnSpPr>
              <a:cxnSpLocks/>
            </p:cNvCxnSpPr>
            <p:nvPr/>
          </p:nvCxnSpPr>
          <p:spPr>
            <a:xfrm>
              <a:off x="8152927" y="4748456"/>
              <a:ext cx="272307" cy="22645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44">
              <a:extLst>
                <a:ext uri="{FF2B5EF4-FFF2-40B4-BE49-F238E27FC236}">
                  <a16:creationId xmlns:a16="http://schemas.microsoft.com/office/drawing/2014/main" id="{AA0E1692-10BC-71F1-0D8F-52C0CC1E264C}"/>
                </a:ext>
              </a:extLst>
            </p:cNvPr>
            <p:cNvCxnSpPr>
              <a:cxnSpLocks/>
            </p:cNvCxnSpPr>
            <p:nvPr/>
          </p:nvCxnSpPr>
          <p:spPr>
            <a:xfrm>
              <a:off x="8162132" y="4640545"/>
              <a:ext cx="272307" cy="22645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44">
              <a:extLst>
                <a:ext uri="{FF2B5EF4-FFF2-40B4-BE49-F238E27FC236}">
                  <a16:creationId xmlns:a16="http://schemas.microsoft.com/office/drawing/2014/main" id="{5454666C-DE07-D61B-7FE5-72371CF99685}"/>
                </a:ext>
              </a:extLst>
            </p:cNvPr>
            <p:cNvCxnSpPr>
              <a:cxnSpLocks/>
            </p:cNvCxnSpPr>
            <p:nvPr/>
          </p:nvCxnSpPr>
          <p:spPr>
            <a:xfrm>
              <a:off x="8169225" y="4547476"/>
              <a:ext cx="272307" cy="22645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A603FEF6-F340-7C25-E943-FE8564DA437C}"/>
              </a:ext>
            </a:extLst>
          </p:cNvPr>
          <p:cNvSpPr/>
          <p:nvPr/>
        </p:nvSpPr>
        <p:spPr>
          <a:xfrm>
            <a:off x="6793119" y="2538038"/>
            <a:ext cx="815521" cy="475745"/>
          </a:xfrm>
          <a:prstGeom prst="rightArrow">
            <a:avLst>
              <a:gd name="adj1" fmla="val 22884"/>
              <a:gd name="adj2" fmla="val 50000"/>
            </a:avLst>
          </a:prstGeom>
          <a:solidFill>
            <a:srgbClr val="92D050">
              <a:alpha val="50000"/>
            </a:srgbClr>
          </a:solidFill>
          <a:ln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sz="1400"/>
          </a:p>
        </p:txBody>
      </p:sp>
    </p:spTree>
    <p:extLst>
      <p:ext uri="{BB962C8B-B14F-4D97-AF65-F5344CB8AC3E}">
        <p14:creationId xmlns:p14="http://schemas.microsoft.com/office/powerpoint/2010/main" val="413461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9" grpId="0"/>
      <p:bldP spid="5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33FD8-23C8-A718-63F7-4D6304B95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D3FCD125-DB6B-BE68-5723-B2325F79EB07}"/>
              </a:ext>
            </a:extLst>
          </p:cNvPr>
          <p:cNvSpPr/>
          <p:nvPr/>
        </p:nvSpPr>
        <p:spPr>
          <a:xfrm>
            <a:off x="4099469" y="528754"/>
            <a:ext cx="3993061" cy="1484194"/>
          </a:xfrm>
          <a:prstGeom prst="flowChartProcess">
            <a:avLst/>
          </a:prstGeom>
          <a:solidFill>
            <a:srgbClr val="92D050">
              <a:alpha val="50000"/>
            </a:srgbClr>
          </a:solidFill>
          <a:ln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000" b="1" u="sng"/>
              <a:t>Extreme Value Analysis</a:t>
            </a:r>
            <a:endParaRPr lang="en-GB" sz="2000" b="1" u="sng" dirty="0"/>
          </a:p>
        </p:txBody>
      </p:sp>
      <p:sp>
        <p:nvSpPr>
          <p:cNvPr id="34" name="Marcador de número de diapositiva 4">
            <a:extLst>
              <a:ext uri="{FF2B5EF4-FFF2-40B4-BE49-F238E27FC236}">
                <a16:creationId xmlns:a16="http://schemas.microsoft.com/office/drawing/2014/main" id="{B1073256-30E5-792C-DE75-5D5F042F4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11</a:t>
            </a:fld>
            <a:endParaRPr lang="es-MX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E8EF01A-005A-6A43-FA64-DAC829154FA6}"/>
              </a:ext>
            </a:extLst>
          </p:cNvPr>
          <p:cNvSpPr/>
          <p:nvPr/>
        </p:nvSpPr>
        <p:spPr>
          <a:xfrm>
            <a:off x="4236435" y="1054613"/>
            <a:ext cx="948763" cy="719909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Annual Maxima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7BD4F59-3B45-986E-2C36-10A2FB4E00B2}"/>
              </a:ext>
            </a:extLst>
          </p:cNvPr>
          <p:cNvSpPr/>
          <p:nvPr/>
        </p:nvSpPr>
        <p:spPr>
          <a:xfrm>
            <a:off x="7402466" y="1197992"/>
            <a:ext cx="504000" cy="433150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X</a:t>
            </a:r>
            <a:r>
              <a:rPr lang="en-GB" sz="1400" baseline="30000" dirty="0"/>
              <a:t>1/</a:t>
            </a:r>
            <a:r>
              <a:rPr lang="en-GB" sz="1400" i="1" baseline="30000" dirty="0"/>
              <a:t>k</a:t>
            </a:r>
            <a:endParaRPr lang="en-GB" sz="1400" i="1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C0E0606-E36E-8953-B6F4-01D87081CB28}"/>
              </a:ext>
            </a:extLst>
          </p:cNvPr>
          <p:cNvSpPr/>
          <p:nvPr/>
        </p:nvSpPr>
        <p:spPr>
          <a:xfrm>
            <a:off x="6278941" y="1055294"/>
            <a:ext cx="829456" cy="720802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Gumbel Fit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00F13418-88BC-7A2F-7DA3-56E610474A96}"/>
              </a:ext>
            </a:extLst>
          </p:cNvPr>
          <p:cNvSpPr/>
          <p:nvPr/>
        </p:nvSpPr>
        <p:spPr>
          <a:xfrm>
            <a:off x="5480016" y="1197992"/>
            <a:ext cx="504000" cy="433150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err="1"/>
              <a:t>X</a:t>
            </a:r>
            <a:r>
              <a:rPr lang="en-GB" sz="1400" i="1" baseline="30000" dirty="0" err="1"/>
              <a:t>k</a:t>
            </a:r>
            <a:endParaRPr lang="en-GB" sz="1400" i="1" baseline="300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EFBFF6F-F9F0-E01B-8227-EFF90493823F}"/>
              </a:ext>
            </a:extLst>
          </p:cNvPr>
          <p:cNvCxnSpPr>
            <a:cxnSpLocks/>
            <a:stCxn id="24" idx="3"/>
            <a:endCxn id="43" idx="1"/>
          </p:cNvCxnSpPr>
          <p:nvPr/>
        </p:nvCxnSpPr>
        <p:spPr>
          <a:xfrm flipV="1">
            <a:off x="5185198" y="1414567"/>
            <a:ext cx="29481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3438C36-B56B-7B27-19B5-48CD16D70240}"/>
              </a:ext>
            </a:extLst>
          </p:cNvPr>
          <p:cNvCxnSpPr>
            <a:cxnSpLocks/>
            <a:stCxn id="43" idx="3"/>
            <a:endCxn id="27" idx="1"/>
          </p:cNvCxnSpPr>
          <p:nvPr/>
        </p:nvCxnSpPr>
        <p:spPr>
          <a:xfrm>
            <a:off x="5984016" y="1414567"/>
            <a:ext cx="294925" cy="1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C39A2EE-3FE4-2854-FFBE-0942B1864C20}"/>
              </a:ext>
            </a:extLst>
          </p:cNvPr>
          <p:cNvCxnSpPr>
            <a:cxnSpLocks/>
            <a:stCxn id="27" idx="3"/>
            <a:endCxn id="25" idx="1"/>
          </p:cNvCxnSpPr>
          <p:nvPr/>
        </p:nvCxnSpPr>
        <p:spPr>
          <a:xfrm flipV="1">
            <a:off x="7108397" y="1414567"/>
            <a:ext cx="294069" cy="1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98648040-1195-1CDB-097C-DC70BC93EF48}"/>
              </a:ext>
            </a:extLst>
          </p:cNvPr>
          <p:cNvGrpSpPr/>
          <p:nvPr/>
        </p:nvGrpSpPr>
        <p:grpSpPr>
          <a:xfrm>
            <a:off x="5053410" y="2098474"/>
            <a:ext cx="2036380" cy="2618999"/>
            <a:chOff x="960059" y="1310968"/>
            <a:chExt cx="2036380" cy="2618999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D524CA2-9988-0BEE-8805-B6C79866F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0059" y="1310968"/>
              <a:ext cx="1973236" cy="2263197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9914002-C9FD-A370-7F39-EC4EA8A21F55}"/>
                </a:ext>
              </a:extLst>
            </p:cNvPr>
            <p:cNvSpPr txBox="1"/>
            <p:nvPr/>
          </p:nvSpPr>
          <p:spPr>
            <a:xfrm>
              <a:off x="970570" y="3668357"/>
              <a:ext cx="202586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(van den Brink &amp;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Können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, 2008)</a:t>
              </a:r>
              <a:endParaRPr lang="en-NL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80FDA21-6FBF-E0B3-0A04-7784EBA5CFBE}"/>
              </a:ext>
            </a:extLst>
          </p:cNvPr>
          <p:cNvGrpSpPr/>
          <p:nvPr/>
        </p:nvGrpSpPr>
        <p:grpSpPr>
          <a:xfrm>
            <a:off x="5038296" y="5135793"/>
            <a:ext cx="2077117" cy="938096"/>
            <a:chOff x="4567225" y="3178055"/>
            <a:chExt cx="2077117" cy="938096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53D82C1-BDBA-851B-96EB-2EAC3D502052}"/>
                </a:ext>
              </a:extLst>
            </p:cNvPr>
            <p:cNvSpPr/>
            <p:nvPr/>
          </p:nvSpPr>
          <p:spPr>
            <a:xfrm>
              <a:off x="4567225" y="3178055"/>
              <a:ext cx="2077117" cy="938096"/>
            </a:xfrm>
            <a:prstGeom prst="rect">
              <a:avLst/>
            </a:prstGeom>
            <a:ln>
              <a:prstDash val="dash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The Netherlands</a:t>
              </a:r>
              <a:endParaRPr lang="en-NL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1FC0FBC2-5703-D69C-B173-4E73FBA0FE7E}"/>
                    </a:ext>
                  </a:extLst>
                </p:cNvPr>
                <p:cNvSpPr txBox="1"/>
                <p:nvPr/>
              </p:nvSpPr>
              <p:spPr>
                <a:xfrm>
                  <a:off x="5229969" y="3550402"/>
                  <a:ext cx="65755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en-US" dirty="0"/>
                    <a:t>=1.75</a:t>
                  </a:r>
                  <a:endParaRPr lang="en-NL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1FC0FBC2-5703-D69C-B173-4E73FBA0FE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9969" y="3550402"/>
                  <a:ext cx="657552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12963" t="-28261" r="-22222" b="-50000"/>
                  </a:stretch>
                </a:blipFill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A19D573-2E3E-04C0-A6D9-8D0A8E8688DE}"/>
                </a:ext>
              </a:extLst>
            </p:cNvPr>
            <p:cNvSpPr txBox="1"/>
            <p:nvPr/>
          </p:nvSpPr>
          <p:spPr>
            <a:xfrm>
              <a:off x="4618473" y="3854540"/>
              <a:ext cx="202586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(van den Bosch et al., 2025)</a:t>
              </a:r>
              <a:endParaRPr lang="en-NL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9B3B5F5-010A-5423-15C4-C88883AD4BDB}"/>
                  </a:ext>
                </a:extLst>
              </p:cNvPr>
              <p:cNvSpPr txBox="1"/>
              <p:nvPr/>
            </p:nvSpPr>
            <p:spPr>
              <a:xfrm>
                <a:off x="411399" y="2602133"/>
                <a:ext cx="3993061" cy="3420000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ea typeface="Cambria Math" panose="02040503050406030204" pitchFamily="18" charset="0"/>
                  </a:rPr>
                  <a:t>Generalized Extreme Value (GEV)</a:t>
                </a:r>
              </a:p>
              <a:p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dirty="0"/>
                  <a:t>;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f>
                      <m:fPr>
                        <m:ctrlPr>
                          <a:rPr lang="en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en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: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begChr m:val="{"/>
                          <m:endChr m:val="}"/>
                          <m:ctrlPr>
                            <a:rPr lang="en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NL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𝜉</m:t>
                                  </m:r>
                                  <m:d>
                                    <m:dPr>
                                      <m:ctrlPr>
                                        <a:rPr lang="en-NL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NL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num>
                                        <m:den>
                                          <m:r>
                                            <a:rPr lang="en-NL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𝜎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type m:val="skw"/>
                                  <m:ctrlPr>
                                    <a:rPr lang="en-NL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NL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𝜉</m:t>
                                  </m:r>
                                </m:den>
                              </m:f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Where: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Location parameter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Scale parameter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Tail shape parameter</a:t>
                </a:r>
                <a:endParaRPr lang="en-NL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9B3B5F5-010A-5423-15C4-C88883AD4B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399" y="2602133"/>
                <a:ext cx="3993061" cy="3420000"/>
              </a:xfrm>
              <a:prstGeom prst="rect">
                <a:avLst/>
              </a:prstGeom>
              <a:blipFill>
                <a:blip r:embed="rId5"/>
                <a:stretch>
                  <a:fillRect l="-1064" t="-88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19421C8-1929-E190-4AEE-1AAA933AC74F}"/>
                  </a:ext>
                </a:extLst>
              </p:cNvPr>
              <p:cNvSpPr txBox="1"/>
              <p:nvPr/>
            </p:nvSpPr>
            <p:spPr>
              <a:xfrm>
                <a:off x="7775618" y="2602133"/>
                <a:ext cx="3993061" cy="3420000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ea typeface="Cambria Math" panose="02040503050406030204" pitchFamily="18" charset="0"/>
                  </a:rPr>
                  <a:t>Gumbel (GUM)</a:t>
                </a:r>
              </a:p>
              <a:p>
                <a:endParaRPr lang="en-US" dirty="0">
                  <a:ea typeface="Cambria Math" panose="02040503050406030204" pitchFamily="18" charset="0"/>
                </a:endParaRPr>
              </a:p>
              <a:p>
                <a:r>
                  <a:rPr lang="en-US" dirty="0">
                    <a:ea typeface="Cambria Math" panose="020405030504060302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:</a:t>
                </a:r>
              </a:p>
              <a:p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begChr m:val="{"/>
                          <m:endChr m:val="}"/>
                          <m:ctrlPr>
                            <a:rPr lang="en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𝑒𝑥𝑝</m:t>
                          </m:r>
                          <m:d>
                            <m:dPr>
                              <m:ctrlPr>
                                <a:rPr lang="en-NL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NL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NL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num>
                                    <m:den>
                                      <m:r>
                                        <a:rPr lang="en-NL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sz="2000" dirty="0"/>
              </a:p>
              <a:p>
                <a:r>
                  <a:rPr lang="en-US" dirty="0"/>
                  <a:t>Where: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Location parameter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r>
                      <a:rPr lang="en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Scale parameter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 strike="sngStrik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𝜉</m:t>
                    </m:r>
                    <m:r>
                      <a:rPr lang="en-US" i="1" strike="sngStrik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trike="sngStrike" dirty="0"/>
                  <a:t>Tail shape parameter</a:t>
                </a: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19421C8-1929-E190-4AEE-1AAA933AC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5618" y="2602133"/>
                <a:ext cx="3993061" cy="3420000"/>
              </a:xfrm>
              <a:prstGeom prst="rect">
                <a:avLst/>
              </a:prstGeom>
              <a:blipFill>
                <a:blip r:embed="rId6"/>
                <a:stretch>
                  <a:fillRect l="-1218" t="-888"/>
                </a:stretch>
              </a:blipFill>
            </p:spPr>
            <p:txBody>
              <a:bodyPr/>
              <a:lstStyle/>
              <a:p>
                <a:r>
                  <a:rPr lang="en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0068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43" grpId="0" animBg="1"/>
      <p:bldP spid="69" grpId="0" animBg="1"/>
      <p:bldP spid="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0138E-1886-4705-DE0E-A7635626B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08BF3A18-8E34-2D53-1515-B87B62A093A9}"/>
              </a:ext>
            </a:extLst>
          </p:cNvPr>
          <p:cNvSpPr/>
          <p:nvPr/>
        </p:nvSpPr>
        <p:spPr>
          <a:xfrm>
            <a:off x="4099469" y="528754"/>
            <a:ext cx="3993061" cy="1484194"/>
          </a:xfrm>
          <a:prstGeom prst="flowChartProcess">
            <a:avLst/>
          </a:prstGeom>
          <a:solidFill>
            <a:srgbClr val="92D050">
              <a:alpha val="50000"/>
            </a:srgbClr>
          </a:solidFill>
          <a:ln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000" b="1" u="sng"/>
              <a:t>Extreme Value Analysis</a:t>
            </a:r>
            <a:endParaRPr lang="en-GB" sz="2000" b="1" u="sng" dirty="0"/>
          </a:p>
        </p:txBody>
      </p:sp>
      <p:sp>
        <p:nvSpPr>
          <p:cNvPr id="34" name="Marcador de número de diapositiva 4">
            <a:extLst>
              <a:ext uri="{FF2B5EF4-FFF2-40B4-BE49-F238E27FC236}">
                <a16:creationId xmlns:a16="http://schemas.microsoft.com/office/drawing/2014/main" id="{0F963B45-470A-42C2-71D5-68866987A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12</a:t>
            </a:fld>
            <a:endParaRPr lang="es-MX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C495491-33DB-E77E-BE09-D45F720AB5E4}"/>
              </a:ext>
            </a:extLst>
          </p:cNvPr>
          <p:cNvSpPr/>
          <p:nvPr/>
        </p:nvSpPr>
        <p:spPr>
          <a:xfrm>
            <a:off x="4236435" y="1054613"/>
            <a:ext cx="948763" cy="719909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Annual Maxima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8714D6A-ACA0-9D4E-F2FB-7416DE3EC214}"/>
              </a:ext>
            </a:extLst>
          </p:cNvPr>
          <p:cNvSpPr/>
          <p:nvPr/>
        </p:nvSpPr>
        <p:spPr>
          <a:xfrm>
            <a:off x="7402466" y="1197992"/>
            <a:ext cx="504000" cy="433150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X</a:t>
            </a:r>
            <a:r>
              <a:rPr lang="en-GB" sz="1400" baseline="30000" dirty="0"/>
              <a:t>1/</a:t>
            </a:r>
            <a:r>
              <a:rPr lang="en-GB" sz="1400" i="1" baseline="30000" dirty="0"/>
              <a:t>k</a:t>
            </a:r>
            <a:endParaRPr lang="en-GB" sz="1400" i="1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54DFE19-BF8F-49AC-5FBD-CC6CA812D719}"/>
              </a:ext>
            </a:extLst>
          </p:cNvPr>
          <p:cNvSpPr/>
          <p:nvPr/>
        </p:nvSpPr>
        <p:spPr>
          <a:xfrm>
            <a:off x="6278941" y="1055294"/>
            <a:ext cx="829456" cy="720802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Gumbel Fit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F0DDE8B-BF63-CA2D-3BDF-7A659AC40478}"/>
              </a:ext>
            </a:extLst>
          </p:cNvPr>
          <p:cNvSpPr/>
          <p:nvPr/>
        </p:nvSpPr>
        <p:spPr>
          <a:xfrm>
            <a:off x="5480016" y="1197992"/>
            <a:ext cx="504000" cy="433150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err="1"/>
              <a:t>X</a:t>
            </a:r>
            <a:r>
              <a:rPr lang="en-GB" sz="1400" i="1" baseline="30000" dirty="0" err="1"/>
              <a:t>k</a:t>
            </a:r>
            <a:endParaRPr lang="en-GB" sz="1400" i="1" baseline="300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EC2061F-E14C-6A0B-212B-B3F0B0CA774F}"/>
              </a:ext>
            </a:extLst>
          </p:cNvPr>
          <p:cNvCxnSpPr>
            <a:cxnSpLocks/>
            <a:stCxn id="24" idx="3"/>
            <a:endCxn id="43" idx="1"/>
          </p:cNvCxnSpPr>
          <p:nvPr/>
        </p:nvCxnSpPr>
        <p:spPr>
          <a:xfrm flipV="1">
            <a:off x="5185198" y="1414567"/>
            <a:ext cx="29481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3275C4D-4F7C-22A8-72CE-B99BCE9985F7}"/>
              </a:ext>
            </a:extLst>
          </p:cNvPr>
          <p:cNvCxnSpPr>
            <a:cxnSpLocks/>
            <a:stCxn id="43" idx="3"/>
            <a:endCxn id="27" idx="1"/>
          </p:cNvCxnSpPr>
          <p:nvPr/>
        </p:nvCxnSpPr>
        <p:spPr>
          <a:xfrm>
            <a:off x="5984016" y="1414567"/>
            <a:ext cx="294925" cy="1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5A50B44-D095-23A1-A765-D11DC616C6FE}"/>
              </a:ext>
            </a:extLst>
          </p:cNvPr>
          <p:cNvCxnSpPr>
            <a:cxnSpLocks/>
            <a:stCxn id="27" idx="3"/>
            <a:endCxn id="25" idx="1"/>
          </p:cNvCxnSpPr>
          <p:nvPr/>
        </p:nvCxnSpPr>
        <p:spPr>
          <a:xfrm flipV="1">
            <a:off x="7108397" y="1414567"/>
            <a:ext cx="294069" cy="1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C5CDB24-7EAF-CBAE-306B-CC5CC938BAD6}"/>
              </a:ext>
            </a:extLst>
          </p:cNvPr>
          <p:cNvGrpSpPr/>
          <p:nvPr/>
        </p:nvGrpSpPr>
        <p:grpSpPr>
          <a:xfrm>
            <a:off x="820359" y="2218465"/>
            <a:ext cx="2036380" cy="2618999"/>
            <a:chOff x="960059" y="1310968"/>
            <a:chExt cx="2036380" cy="2618999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E218BAB-1BAF-1543-E164-9E10BDBA6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0059" y="1310968"/>
              <a:ext cx="1973236" cy="2263197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88D9CF4-5213-593B-D453-1F5D35B68BDD}"/>
                </a:ext>
              </a:extLst>
            </p:cNvPr>
            <p:cNvSpPr txBox="1"/>
            <p:nvPr/>
          </p:nvSpPr>
          <p:spPr>
            <a:xfrm>
              <a:off x="970570" y="3668357"/>
              <a:ext cx="202586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(van den Brink &amp;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Können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, 2008)</a:t>
              </a:r>
              <a:endParaRPr lang="en-NL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AD96B4C-0041-F802-90BF-855DDC3C887B}"/>
              </a:ext>
            </a:extLst>
          </p:cNvPr>
          <p:cNvGrpSpPr/>
          <p:nvPr/>
        </p:nvGrpSpPr>
        <p:grpSpPr>
          <a:xfrm>
            <a:off x="805245" y="5255784"/>
            <a:ext cx="2077117" cy="938096"/>
            <a:chOff x="4567225" y="3178055"/>
            <a:chExt cx="2077117" cy="938096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22A2B51-62DF-719B-4AF9-F2585070B318}"/>
                </a:ext>
              </a:extLst>
            </p:cNvPr>
            <p:cNvSpPr/>
            <p:nvPr/>
          </p:nvSpPr>
          <p:spPr>
            <a:xfrm>
              <a:off x="4567225" y="3178055"/>
              <a:ext cx="2077117" cy="938096"/>
            </a:xfrm>
            <a:prstGeom prst="rect">
              <a:avLst/>
            </a:prstGeom>
            <a:ln>
              <a:prstDash val="dash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dirty="0"/>
                <a:t>The Netherlands</a:t>
              </a:r>
              <a:endParaRPr lang="en-NL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5B79AFD9-131A-E57B-B484-593945078E54}"/>
                    </a:ext>
                  </a:extLst>
                </p:cNvPr>
                <p:cNvSpPr txBox="1"/>
                <p:nvPr/>
              </p:nvSpPr>
              <p:spPr>
                <a:xfrm>
                  <a:off x="5229969" y="3550402"/>
                  <a:ext cx="65755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en-US" dirty="0"/>
                    <a:t>=1.75</a:t>
                  </a:r>
                  <a:endParaRPr lang="en-NL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5B79AFD9-131A-E57B-B484-593945078E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29969" y="3550402"/>
                  <a:ext cx="657552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12963" t="-28261" r="-21296" b="-50000"/>
                  </a:stretch>
                </a:blipFill>
              </p:spPr>
              <p:txBody>
                <a:bodyPr/>
                <a:lstStyle/>
                <a:p>
                  <a:r>
                    <a:rPr lang="en-NL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866B6C1-32AF-5567-1606-0AC06D45037E}"/>
                </a:ext>
              </a:extLst>
            </p:cNvPr>
            <p:cNvSpPr txBox="1"/>
            <p:nvPr/>
          </p:nvSpPr>
          <p:spPr>
            <a:xfrm>
              <a:off x="4618473" y="3854540"/>
              <a:ext cx="202586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(van den Bosch et al., 2025)</a:t>
              </a:r>
              <a:endParaRPr lang="en-NL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0C186375-A82B-EA2B-DED5-2F2F27B98B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000" t="7339" r="-1"/>
          <a:stretch>
            <a:fillRect/>
          </a:stretch>
        </p:blipFill>
        <p:spPr>
          <a:xfrm>
            <a:off x="4236435" y="2845130"/>
            <a:ext cx="3368235" cy="324000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7236AF0D-1457-E901-7930-CB030F0A137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000" t="7340"/>
          <a:stretch>
            <a:fillRect/>
          </a:stretch>
        </p:blipFill>
        <p:spPr>
          <a:xfrm>
            <a:off x="8253498" y="2861662"/>
            <a:ext cx="3368234" cy="3240000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F780C79-2A5C-FC31-04C6-4E462712A6FF}"/>
              </a:ext>
            </a:extLst>
          </p:cNvPr>
          <p:cNvCxnSpPr/>
          <p:nvPr/>
        </p:nvCxnSpPr>
        <p:spPr>
          <a:xfrm>
            <a:off x="6878782" y="3525982"/>
            <a:ext cx="0" cy="193964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283610B-8A9B-C691-3283-85322E6BCC9B}"/>
              </a:ext>
            </a:extLst>
          </p:cNvPr>
          <p:cNvCxnSpPr>
            <a:cxnSpLocks/>
          </p:cNvCxnSpPr>
          <p:nvPr/>
        </p:nvCxnSpPr>
        <p:spPr>
          <a:xfrm>
            <a:off x="10896602" y="3248890"/>
            <a:ext cx="0" cy="921328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1531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3DD5C-ECCC-7B11-3AF5-840AE5D70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lowchart: Process 27">
            <a:extLst>
              <a:ext uri="{FF2B5EF4-FFF2-40B4-BE49-F238E27FC236}">
                <a16:creationId xmlns:a16="http://schemas.microsoft.com/office/drawing/2014/main" id="{DFA2B96D-02DA-CB71-6160-89D4DEFAB5D2}"/>
              </a:ext>
            </a:extLst>
          </p:cNvPr>
          <p:cNvSpPr/>
          <p:nvPr/>
        </p:nvSpPr>
        <p:spPr>
          <a:xfrm>
            <a:off x="7729566" y="2471363"/>
            <a:ext cx="3993061" cy="1484194"/>
          </a:xfrm>
          <a:prstGeom prst="flowChartProcess">
            <a:avLst/>
          </a:prstGeom>
          <a:solidFill>
            <a:srgbClr val="92D050">
              <a:alpha val="50000"/>
            </a:srgbClr>
          </a:solidFill>
          <a:ln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000" b="1" u="sng"/>
              <a:t>Extreme Value Analysis</a:t>
            </a:r>
            <a:endParaRPr lang="en-GB" sz="2000" b="1" u="sng" dirty="0"/>
          </a:p>
        </p:txBody>
      </p:sp>
      <p:pic>
        <p:nvPicPr>
          <p:cNvPr id="20" name="Afbeelding 214">
            <a:extLst>
              <a:ext uri="{FF2B5EF4-FFF2-40B4-BE49-F238E27FC236}">
                <a16:creationId xmlns:a16="http://schemas.microsoft.com/office/drawing/2014/main" id="{ACC83A0C-A8F2-D286-86B8-73DDF617F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892" y="2619375"/>
            <a:ext cx="772035" cy="426941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0C83936-8BE5-B120-8EE4-4AB7FD4C77DB}"/>
              </a:ext>
            </a:extLst>
          </p:cNvPr>
          <p:cNvSpPr txBox="1">
            <a:spLocks/>
          </p:cNvSpPr>
          <p:nvPr/>
        </p:nvSpPr>
        <p:spPr>
          <a:xfrm>
            <a:off x="4658852" y="2538038"/>
            <a:ext cx="2077117" cy="5733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500" dirty="0"/>
              <a:t>G – Gust wind speed (parametrization)</a:t>
            </a:r>
          </a:p>
        </p:txBody>
      </p:sp>
      <p:sp>
        <p:nvSpPr>
          <p:cNvPr id="34" name="Marcador de número de diapositiva 4">
            <a:extLst>
              <a:ext uri="{FF2B5EF4-FFF2-40B4-BE49-F238E27FC236}">
                <a16:creationId xmlns:a16="http://schemas.microsoft.com/office/drawing/2014/main" id="{61049897-93C1-432A-C4A0-90AD53F40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13</a:t>
            </a:fld>
            <a:endParaRPr lang="es-MX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1947792-1983-183B-C42B-D2706FBE5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Hazard evaluation</a:t>
            </a:r>
            <a:endParaRPr lang="nl-NL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AB4FF2-E13F-130A-E416-447EF7893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73" y="2441501"/>
            <a:ext cx="3634295" cy="2114845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5E723FF-DE3F-37A2-A6EC-A19E52914A75}"/>
              </a:ext>
            </a:extLst>
          </p:cNvPr>
          <p:cNvCxnSpPr>
            <a:cxnSpLocks/>
          </p:cNvCxnSpPr>
          <p:nvPr/>
        </p:nvCxnSpPr>
        <p:spPr>
          <a:xfrm>
            <a:off x="3690444" y="2789477"/>
            <a:ext cx="716018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9FE2960-11CC-B6E1-F07A-24EABF18C517}"/>
              </a:ext>
            </a:extLst>
          </p:cNvPr>
          <p:cNvGrpSpPr/>
          <p:nvPr/>
        </p:nvGrpSpPr>
        <p:grpSpPr>
          <a:xfrm>
            <a:off x="4567225" y="3178055"/>
            <a:ext cx="2077117" cy="717168"/>
            <a:chOff x="4586275" y="3111380"/>
            <a:chExt cx="2077117" cy="71716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6036E42-E6E8-B6F5-4F53-BFABEB13881F}"/>
                </a:ext>
              </a:extLst>
            </p:cNvPr>
            <p:cNvSpPr/>
            <p:nvPr/>
          </p:nvSpPr>
          <p:spPr>
            <a:xfrm>
              <a:off x="4586275" y="3111380"/>
              <a:ext cx="2077117" cy="717168"/>
            </a:xfrm>
            <a:prstGeom prst="rect">
              <a:avLst/>
            </a:prstGeom>
            <a:ln>
              <a:prstDash val="dash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D0821EE-3DA6-7F4D-5C7B-8C505BBDE7A6}"/>
                </a:ext>
              </a:extLst>
            </p:cNvPr>
            <p:cNvGrpSpPr/>
            <p:nvPr/>
          </p:nvGrpSpPr>
          <p:grpSpPr>
            <a:xfrm>
              <a:off x="4586275" y="3127653"/>
              <a:ext cx="2025869" cy="700895"/>
              <a:chOff x="714375" y="5733250"/>
              <a:chExt cx="2025869" cy="700895"/>
            </a:xfrm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969E0A4A-5AA3-B3C5-E314-9B46040B5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8200" y="5733250"/>
                <a:ext cx="1824921" cy="429760"/>
              </a:xfrm>
              <a:prstGeom prst="rect">
                <a:avLst/>
              </a:prstGeom>
            </p:spPr>
          </p:pic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6D509C3-FB20-15CF-595F-E8CBDF37B963}"/>
                  </a:ext>
                </a:extLst>
              </p:cNvPr>
              <p:cNvSpPr txBox="1"/>
              <p:nvPr/>
            </p:nvSpPr>
            <p:spPr>
              <a:xfrm>
                <a:off x="714375" y="6172535"/>
                <a:ext cx="202586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(van den Brink, 2020)</a:t>
                </a:r>
                <a:endParaRPr lang="en-NL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B4CCE6C-0687-D72F-4FC0-A8281FD11B1F}"/>
              </a:ext>
            </a:extLst>
          </p:cNvPr>
          <p:cNvSpPr txBox="1">
            <a:spLocks/>
          </p:cNvSpPr>
          <p:nvPr/>
        </p:nvSpPr>
        <p:spPr>
          <a:xfrm>
            <a:off x="1165833" y="4759810"/>
            <a:ext cx="3242932" cy="21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Reanalysis wind climatology</a:t>
            </a:r>
          </a:p>
          <a:p>
            <a:r>
              <a:rPr lang="en-US" sz="1400" dirty="0"/>
              <a:t>40 years (1979-2019)</a:t>
            </a:r>
          </a:p>
          <a:p>
            <a:r>
              <a:rPr lang="en-US" sz="1400" dirty="0"/>
              <a:t>Winter months</a:t>
            </a:r>
          </a:p>
        </p:txBody>
      </p:sp>
      <p:grpSp>
        <p:nvGrpSpPr>
          <p:cNvPr id="7" name="Groep 166">
            <a:extLst>
              <a:ext uri="{FF2B5EF4-FFF2-40B4-BE49-F238E27FC236}">
                <a16:creationId xmlns:a16="http://schemas.microsoft.com/office/drawing/2014/main" id="{59368AE7-44DB-EE9C-8611-3CEAA6027DD6}"/>
              </a:ext>
            </a:extLst>
          </p:cNvPr>
          <p:cNvGrpSpPr/>
          <p:nvPr/>
        </p:nvGrpSpPr>
        <p:grpSpPr>
          <a:xfrm>
            <a:off x="912455" y="4723263"/>
            <a:ext cx="295326" cy="313448"/>
            <a:chOff x="8146206" y="4545889"/>
            <a:chExt cx="295326" cy="313448"/>
          </a:xfrm>
        </p:grpSpPr>
        <p:cxnSp>
          <p:nvCxnSpPr>
            <p:cNvPr id="8" name="Straight Connector 44">
              <a:extLst>
                <a:ext uri="{FF2B5EF4-FFF2-40B4-BE49-F238E27FC236}">
                  <a16:creationId xmlns:a16="http://schemas.microsoft.com/office/drawing/2014/main" id="{A38A2FC3-1B5C-154C-F56B-CCC7D788D979}"/>
                </a:ext>
              </a:extLst>
            </p:cNvPr>
            <p:cNvCxnSpPr>
              <a:cxnSpLocks/>
            </p:cNvCxnSpPr>
            <p:nvPr/>
          </p:nvCxnSpPr>
          <p:spPr>
            <a:xfrm>
              <a:off x="8146206" y="4833457"/>
              <a:ext cx="272307" cy="2103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Connector 44">
              <a:extLst>
                <a:ext uri="{FF2B5EF4-FFF2-40B4-BE49-F238E27FC236}">
                  <a16:creationId xmlns:a16="http://schemas.microsoft.com/office/drawing/2014/main" id="{C1429766-8D4E-0ACC-7086-60A692BAF0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18513" y="4568297"/>
              <a:ext cx="23019" cy="29104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Connector 44">
              <a:extLst>
                <a:ext uri="{FF2B5EF4-FFF2-40B4-BE49-F238E27FC236}">
                  <a16:creationId xmlns:a16="http://schemas.microsoft.com/office/drawing/2014/main" id="{4FD8650A-5CCA-DED8-3873-4A0E14F230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34713" y="4560358"/>
              <a:ext cx="23019" cy="29104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Connector 44">
              <a:extLst>
                <a:ext uri="{FF2B5EF4-FFF2-40B4-BE49-F238E27FC236}">
                  <a16:creationId xmlns:a16="http://schemas.microsoft.com/office/drawing/2014/main" id="{CE183E9C-1F4B-C57E-34B6-357E5D5259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41378" y="4552240"/>
              <a:ext cx="23019" cy="29104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44">
              <a:extLst>
                <a:ext uri="{FF2B5EF4-FFF2-40B4-BE49-F238E27FC236}">
                  <a16:creationId xmlns:a16="http://schemas.microsoft.com/office/drawing/2014/main" id="{4309B7FB-84CB-927B-5711-BB6755A395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49638" y="4545889"/>
              <a:ext cx="23019" cy="291040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Connector 44">
              <a:extLst>
                <a:ext uri="{FF2B5EF4-FFF2-40B4-BE49-F238E27FC236}">
                  <a16:creationId xmlns:a16="http://schemas.microsoft.com/office/drawing/2014/main" id="{BAFB5181-3DA8-935B-9C90-0A3622058EDC}"/>
                </a:ext>
              </a:extLst>
            </p:cNvPr>
            <p:cNvCxnSpPr>
              <a:cxnSpLocks/>
            </p:cNvCxnSpPr>
            <p:nvPr/>
          </p:nvCxnSpPr>
          <p:spPr>
            <a:xfrm>
              <a:off x="8152927" y="4748456"/>
              <a:ext cx="272307" cy="22645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44">
              <a:extLst>
                <a:ext uri="{FF2B5EF4-FFF2-40B4-BE49-F238E27FC236}">
                  <a16:creationId xmlns:a16="http://schemas.microsoft.com/office/drawing/2014/main" id="{92AA1483-C543-4B39-3BFE-E801D6F3F70D}"/>
                </a:ext>
              </a:extLst>
            </p:cNvPr>
            <p:cNvCxnSpPr>
              <a:cxnSpLocks/>
            </p:cNvCxnSpPr>
            <p:nvPr/>
          </p:nvCxnSpPr>
          <p:spPr>
            <a:xfrm>
              <a:off x="8162132" y="4640545"/>
              <a:ext cx="272307" cy="22645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7" name="Straight Connector 44">
              <a:extLst>
                <a:ext uri="{FF2B5EF4-FFF2-40B4-BE49-F238E27FC236}">
                  <a16:creationId xmlns:a16="http://schemas.microsoft.com/office/drawing/2014/main" id="{10034CED-76BC-3FFE-052E-08DDFC256A21}"/>
                </a:ext>
              </a:extLst>
            </p:cNvPr>
            <p:cNvCxnSpPr>
              <a:cxnSpLocks/>
            </p:cNvCxnSpPr>
            <p:nvPr/>
          </p:nvCxnSpPr>
          <p:spPr>
            <a:xfrm>
              <a:off x="8169225" y="4547476"/>
              <a:ext cx="272307" cy="22645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205F9EC-D08B-66DF-2E8C-6A65E1479DD3}"/>
              </a:ext>
            </a:extLst>
          </p:cNvPr>
          <p:cNvSpPr/>
          <p:nvPr/>
        </p:nvSpPr>
        <p:spPr>
          <a:xfrm>
            <a:off x="7866532" y="2997222"/>
            <a:ext cx="948763" cy="719909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Annual Maxima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2B15048-8021-2F0D-DF63-AB6E02E0B7ED}"/>
              </a:ext>
            </a:extLst>
          </p:cNvPr>
          <p:cNvSpPr/>
          <p:nvPr/>
        </p:nvSpPr>
        <p:spPr>
          <a:xfrm>
            <a:off x="11032563" y="3140601"/>
            <a:ext cx="504000" cy="433150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X</a:t>
            </a:r>
            <a:r>
              <a:rPr lang="en-GB" sz="1400" baseline="30000" dirty="0"/>
              <a:t>1/k</a:t>
            </a:r>
            <a:endParaRPr lang="en-GB" sz="1400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32115BC-CFAC-E649-B53D-15F7C65EB9DE}"/>
              </a:ext>
            </a:extLst>
          </p:cNvPr>
          <p:cNvSpPr/>
          <p:nvPr/>
        </p:nvSpPr>
        <p:spPr>
          <a:xfrm>
            <a:off x="9909038" y="2997903"/>
            <a:ext cx="829456" cy="720802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Gumbel Fit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052F8D2-FCDD-2BA2-7344-87DC552831A9}"/>
              </a:ext>
            </a:extLst>
          </p:cNvPr>
          <p:cNvSpPr/>
          <p:nvPr/>
        </p:nvSpPr>
        <p:spPr>
          <a:xfrm>
            <a:off x="9110113" y="3140601"/>
            <a:ext cx="504000" cy="433150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err="1"/>
              <a:t>X</a:t>
            </a:r>
            <a:r>
              <a:rPr lang="en-GB" sz="1400" baseline="30000" dirty="0" err="1"/>
              <a:t>k</a:t>
            </a:r>
            <a:endParaRPr lang="en-GB" sz="1400" baseline="300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3F7448C-8EB7-3D51-F16D-3F25D8EFF871}"/>
              </a:ext>
            </a:extLst>
          </p:cNvPr>
          <p:cNvCxnSpPr>
            <a:cxnSpLocks/>
            <a:stCxn id="24" idx="3"/>
            <a:endCxn id="43" idx="1"/>
          </p:cNvCxnSpPr>
          <p:nvPr/>
        </p:nvCxnSpPr>
        <p:spPr>
          <a:xfrm flipV="1">
            <a:off x="8815295" y="3357176"/>
            <a:ext cx="29481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73B3AC9-CDE7-6401-BF82-190EE7697978}"/>
              </a:ext>
            </a:extLst>
          </p:cNvPr>
          <p:cNvCxnSpPr>
            <a:cxnSpLocks/>
            <a:stCxn id="43" idx="3"/>
            <a:endCxn id="27" idx="1"/>
          </p:cNvCxnSpPr>
          <p:nvPr/>
        </p:nvCxnSpPr>
        <p:spPr>
          <a:xfrm>
            <a:off x="9614113" y="3357176"/>
            <a:ext cx="294925" cy="1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77601C6-B734-A610-A2EE-12CFF197B668}"/>
              </a:ext>
            </a:extLst>
          </p:cNvPr>
          <p:cNvCxnSpPr>
            <a:cxnSpLocks/>
            <a:stCxn id="27" idx="3"/>
            <a:endCxn id="25" idx="1"/>
          </p:cNvCxnSpPr>
          <p:nvPr/>
        </p:nvCxnSpPr>
        <p:spPr>
          <a:xfrm flipV="1">
            <a:off x="10738494" y="3357176"/>
            <a:ext cx="294069" cy="1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8ABB8D9F-B751-F909-4907-8CD14985DE12}"/>
              </a:ext>
            </a:extLst>
          </p:cNvPr>
          <p:cNvSpPr/>
          <p:nvPr/>
        </p:nvSpPr>
        <p:spPr>
          <a:xfrm>
            <a:off x="6793119" y="2538038"/>
            <a:ext cx="815521" cy="475745"/>
          </a:xfrm>
          <a:prstGeom prst="rightArrow">
            <a:avLst>
              <a:gd name="adj1" fmla="val 22884"/>
              <a:gd name="adj2" fmla="val 50000"/>
            </a:avLst>
          </a:prstGeom>
          <a:solidFill>
            <a:srgbClr val="92D050">
              <a:alpha val="50000"/>
            </a:srgbClr>
          </a:solidFill>
          <a:ln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06E6A6-4796-CADE-5CD0-DC5D71F860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9817" y="4325313"/>
            <a:ext cx="4653803" cy="233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659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2B407DB-308D-6048-301D-8C7F2BE85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Hazard maps</a:t>
            </a:r>
            <a:endParaRPr lang="nl-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D2B27D-E515-8CE2-53C1-44D2E26A1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545" y="1480592"/>
            <a:ext cx="6872938" cy="471768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93311E-D80D-B8D3-1D13-D8C62D9B3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14</a:t>
            </a:fld>
            <a:endParaRPr lang="es-MX" dirty="0"/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id="{AABDC9C3-AF7D-156A-37B6-6989CF885EA1}"/>
              </a:ext>
            </a:extLst>
          </p:cNvPr>
          <p:cNvSpPr/>
          <p:nvPr/>
        </p:nvSpPr>
        <p:spPr>
          <a:xfrm>
            <a:off x="293605" y="1898463"/>
            <a:ext cx="3993061" cy="1484194"/>
          </a:xfrm>
          <a:prstGeom prst="flowChartProcess">
            <a:avLst/>
          </a:prstGeom>
          <a:solidFill>
            <a:srgbClr val="92D050">
              <a:alpha val="50000"/>
            </a:srgbClr>
          </a:solidFill>
          <a:ln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000" b="1" u="sng"/>
              <a:t>Extreme Value Analysis</a:t>
            </a:r>
            <a:endParaRPr lang="en-GB" sz="2000" b="1" u="sng" dirty="0"/>
          </a:p>
        </p:txBody>
      </p:sp>
      <p:sp>
        <p:nvSpPr>
          <p:cNvPr id="16" name="Marcador de número de diapositiva 4">
            <a:extLst>
              <a:ext uri="{FF2B5EF4-FFF2-40B4-BE49-F238E27FC236}">
                <a16:creationId xmlns:a16="http://schemas.microsoft.com/office/drawing/2014/main" id="{9292170F-34D4-4424-5E0B-BE2DB9C36397}"/>
              </a:ext>
            </a:extLst>
          </p:cNvPr>
          <p:cNvSpPr txBox="1">
            <a:spLocks/>
          </p:cNvSpPr>
          <p:nvPr/>
        </p:nvSpPr>
        <p:spPr>
          <a:xfrm>
            <a:off x="3517973" y="5783450"/>
            <a:ext cx="5723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D81E7E-345A-E641-A816-88DE982173C8}" type="slidenum">
              <a:rPr lang="es-MX" smtClean="0"/>
              <a:pPr/>
              <a:t>14</a:t>
            </a:fld>
            <a:endParaRPr lang="es-MX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0F508D8-089B-0A01-FE45-2EB08344CB1C}"/>
              </a:ext>
            </a:extLst>
          </p:cNvPr>
          <p:cNvSpPr/>
          <p:nvPr/>
        </p:nvSpPr>
        <p:spPr>
          <a:xfrm>
            <a:off x="430571" y="2424322"/>
            <a:ext cx="948763" cy="719909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Annual Maxima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BDAB0D5-0294-9B2F-185D-9E3EA827C9B2}"/>
              </a:ext>
            </a:extLst>
          </p:cNvPr>
          <p:cNvSpPr/>
          <p:nvPr/>
        </p:nvSpPr>
        <p:spPr>
          <a:xfrm>
            <a:off x="3596602" y="2567701"/>
            <a:ext cx="504000" cy="433150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X</a:t>
            </a:r>
            <a:r>
              <a:rPr lang="en-GB" sz="1400" baseline="30000" dirty="0"/>
              <a:t>1/k</a:t>
            </a:r>
            <a:endParaRPr lang="en-GB" sz="14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A5018EE-5C62-A316-84B3-537183CC3512}"/>
              </a:ext>
            </a:extLst>
          </p:cNvPr>
          <p:cNvSpPr/>
          <p:nvPr/>
        </p:nvSpPr>
        <p:spPr>
          <a:xfrm>
            <a:off x="2473077" y="2425003"/>
            <a:ext cx="829456" cy="720802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Gumbel Fit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14DA99B-9288-4F94-FA1C-9B74A13A8006}"/>
              </a:ext>
            </a:extLst>
          </p:cNvPr>
          <p:cNvSpPr/>
          <p:nvPr/>
        </p:nvSpPr>
        <p:spPr>
          <a:xfrm>
            <a:off x="1674152" y="2567701"/>
            <a:ext cx="504000" cy="433150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 err="1"/>
              <a:t>X</a:t>
            </a:r>
            <a:r>
              <a:rPr lang="en-GB" sz="1400" baseline="30000" dirty="0" err="1"/>
              <a:t>k</a:t>
            </a:r>
            <a:endParaRPr lang="en-GB" sz="1400" baseline="30000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82E9225-3DA1-6F1E-2AC0-B530A5EA370F}"/>
              </a:ext>
            </a:extLst>
          </p:cNvPr>
          <p:cNvCxnSpPr>
            <a:cxnSpLocks/>
            <a:stCxn id="17" idx="3"/>
            <a:endCxn id="20" idx="1"/>
          </p:cNvCxnSpPr>
          <p:nvPr/>
        </p:nvCxnSpPr>
        <p:spPr>
          <a:xfrm flipV="1">
            <a:off x="1379334" y="2784276"/>
            <a:ext cx="29481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7227823-8670-C691-7FCF-DAF86F445F27}"/>
              </a:ext>
            </a:extLst>
          </p:cNvPr>
          <p:cNvCxnSpPr>
            <a:cxnSpLocks/>
            <a:stCxn id="20" idx="3"/>
            <a:endCxn id="19" idx="1"/>
          </p:cNvCxnSpPr>
          <p:nvPr/>
        </p:nvCxnSpPr>
        <p:spPr>
          <a:xfrm>
            <a:off x="2178152" y="2784276"/>
            <a:ext cx="294925" cy="1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F0A1AB0-588B-1014-A215-D5FA22E9B84C}"/>
              </a:ext>
            </a:extLst>
          </p:cNvPr>
          <p:cNvCxnSpPr>
            <a:cxnSpLocks/>
            <a:stCxn id="19" idx="3"/>
            <a:endCxn id="18" idx="1"/>
          </p:cNvCxnSpPr>
          <p:nvPr/>
        </p:nvCxnSpPr>
        <p:spPr>
          <a:xfrm flipV="1">
            <a:off x="3302533" y="2784276"/>
            <a:ext cx="294069" cy="1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35C3FE66-1719-EC6D-2BFF-BBD8C04082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6" y="3752413"/>
            <a:ext cx="4653803" cy="2337947"/>
          </a:xfrm>
          <a:prstGeom prst="rect">
            <a:avLst/>
          </a:prstGeom>
        </p:spPr>
      </p:pic>
      <p:sp>
        <p:nvSpPr>
          <p:cNvPr id="25" name="Arrow: Right 24">
            <a:extLst>
              <a:ext uri="{FF2B5EF4-FFF2-40B4-BE49-F238E27FC236}">
                <a16:creationId xmlns:a16="http://schemas.microsoft.com/office/drawing/2014/main" id="{48B4C52A-60A7-9C69-40E3-E925D8BB426D}"/>
              </a:ext>
            </a:extLst>
          </p:cNvPr>
          <p:cNvSpPr/>
          <p:nvPr/>
        </p:nvSpPr>
        <p:spPr>
          <a:xfrm>
            <a:off x="4382991" y="2263343"/>
            <a:ext cx="710489" cy="475745"/>
          </a:xfrm>
          <a:prstGeom prst="rightArrow">
            <a:avLst>
              <a:gd name="adj1" fmla="val 22884"/>
              <a:gd name="adj2" fmla="val 50000"/>
            </a:avLst>
          </a:prstGeom>
          <a:solidFill>
            <a:srgbClr val="92D050">
              <a:alpha val="50000"/>
            </a:srgbClr>
          </a:solidFill>
          <a:ln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sz="1400"/>
          </a:p>
        </p:txBody>
      </p:sp>
    </p:spTree>
    <p:extLst>
      <p:ext uri="{BB962C8B-B14F-4D97-AF65-F5344CB8AC3E}">
        <p14:creationId xmlns:p14="http://schemas.microsoft.com/office/powerpoint/2010/main" val="143002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D028A-8006-F905-4654-36E9B5397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5A28B19-CCC1-A58E-639F-A9A888DB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Hazard maps</a:t>
            </a:r>
            <a:endParaRPr lang="nl-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4BDF83-9F83-4C9B-2CD6-2BB6F15D4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600" y="1642451"/>
            <a:ext cx="6872938" cy="471768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42B5E7-1207-059D-DA33-0CDD86943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15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74231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411F4-A258-26C3-8FDA-AA4963CA7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22EAB5-07F1-6CD9-6F91-6526B23BC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26" y="593960"/>
            <a:ext cx="3590322" cy="2464449"/>
          </a:xfrm>
          <a:prstGeom prst="rect">
            <a:avLst/>
          </a:prstGeom>
        </p:spPr>
      </p:pic>
      <p:pic>
        <p:nvPicPr>
          <p:cNvPr id="4" name="Picture 26">
            <a:extLst>
              <a:ext uri="{FF2B5EF4-FFF2-40B4-BE49-F238E27FC236}">
                <a16:creationId xmlns:a16="http://schemas.microsoft.com/office/drawing/2014/main" id="{A3019A15-A3D6-70F1-35F5-CFFA434D1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8426" y="192341"/>
            <a:ext cx="2559507" cy="6473318"/>
          </a:xfrm>
          <a:prstGeom prst="rect">
            <a:avLst/>
          </a:prstGeom>
        </p:spPr>
      </p:pic>
      <p:sp>
        <p:nvSpPr>
          <p:cNvPr id="34" name="Marcador de número de diapositiva 4">
            <a:extLst>
              <a:ext uri="{FF2B5EF4-FFF2-40B4-BE49-F238E27FC236}">
                <a16:creationId xmlns:a16="http://schemas.microsoft.com/office/drawing/2014/main" id="{503419F8-E5BD-5C00-5B35-C293BE4C7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16</a:t>
            </a:fld>
            <a:endParaRPr lang="es-MX" dirty="0"/>
          </a:p>
        </p:txBody>
      </p:sp>
      <p:cxnSp>
        <p:nvCxnSpPr>
          <p:cNvPr id="9" name="Rechte verbindingslijn met pijl 17">
            <a:extLst>
              <a:ext uri="{FF2B5EF4-FFF2-40B4-BE49-F238E27FC236}">
                <a16:creationId xmlns:a16="http://schemas.microsoft.com/office/drawing/2014/main" id="{A80105C9-C9D9-30C5-35F7-A43529FD7A60}"/>
              </a:ext>
            </a:extLst>
          </p:cNvPr>
          <p:cNvCxnSpPr>
            <a:cxnSpLocks/>
          </p:cNvCxnSpPr>
          <p:nvPr/>
        </p:nvCxnSpPr>
        <p:spPr>
          <a:xfrm>
            <a:off x="3762373" y="1804894"/>
            <a:ext cx="11622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Rechte verbindingslijn met pijl 18">
            <a:extLst>
              <a:ext uri="{FF2B5EF4-FFF2-40B4-BE49-F238E27FC236}">
                <a16:creationId xmlns:a16="http://schemas.microsoft.com/office/drawing/2014/main" id="{B5A695EF-7B6A-529C-80F9-8B06627A4AB8}"/>
              </a:ext>
            </a:extLst>
          </p:cNvPr>
          <p:cNvCxnSpPr>
            <a:cxnSpLocks/>
          </p:cNvCxnSpPr>
          <p:nvPr/>
        </p:nvCxnSpPr>
        <p:spPr>
          <a:xfrm flipV="1">
            <a:off x="4436942" y="4585738"/>
            <a:ext cx="496822" cy="9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A71A545-00B9-8889-FBF6-13379E267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197" y="3374885"/>
            <a:ext cx="1036323" cy="1168168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CCA7678F-5BB7-DFA1-02EE-2BDD2265BEB4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r="8288"/>
          <a:stretch/>
        </p:blipFill>
        <p:spPr>
          <a:xfrm>
            <a:off x="2675225" y="3775538"/>
            <a:ext cx="1613915" cy="1049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DEF67E-7812-367A-9DAA-0BAD7B6020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9626" y="4418679"/>
            <a:ext cx="812951" cy="210765"/>
          </a:xfrm>
          <a:prstGeom prst="rect">
            <a:avLst/>
          </a:prstGeom>
        </p:spPr>
      </p:pic>
      <p:sp>
        <p:nvSpPr>
          <p:cNvPr id="18" name="Pijl: rechts 15">
            <a:extLst>
              <a:ext uri="{FF2B5EF4-FFF2-40B4-BE49-F238E27FC236}">
                <a16:creationId xmlns:a16="http://schemas.microsoft.com/office/drawing/2014/main" id="{610A8A48-9B50-1191-5554-D494B90CF3B5}"/>
              </a:ext>
            </a:extLst>
          </p:cNvPr>
          <p:cNvSpPr/>
          <p:nvPr/>
        </p:nvSpPr>
        <p:spPr>
          <a:xfrm>
            <a:off x="7187334" y="1104901"/>
            <a:ext cx="785947" cy="332581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9" name="Group 17">
            <a:extLst>
              <a:ext uri="{FF2B5EF4-FFF2-40B4-BE49-F238E27FC236}">
                <a16:creationId xmlns:a16="http://schemas.microsoft.com/office/drawing/2014/main" id="{413D6F77-4AEE-A110-F1C1-30CAAE6C88E3}"/>
              </a:ext>
            </a:extLst>
          </p:cNvPr>
          <p:cNvGrpSpPr/>
          <p:nvPr/>
        </p:nvGrpSpPr>
        <p:grpSpPr>
          <a:xfrm>
            <a:off x="8414606" y="958812"/>
            <a:ext cx="1670353" cy="1258773"/>
            <a:chOff x="7603852" y="2716015"/>
            <a:chExt cx="960330" cy="723702"/>
          </a:xfrm>
        </p:grpSpPr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id="{E3781D8D-522B-EE96-3D30-41384EAF5B79}"/>
                </a:ext>
              </a:extLst>
            </p:cNvPr>
            <p:cNvSpPr txBox="1"/>
            <p:nvPr/>
          </p:nvSpPr>
          <p:spPr>
            <a:xfrm>
              <a:off x="8096935" y="3265940"/>
              <a:ext cx="418235" cy="150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</a:t>
              </a:r>
              <a:endParaRPr lang="nl-NL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96E857E0-6D93-1E8A-97C9-8EBCFE48D131}"/>
                </a:ext>
              </a:extLst>
            </p:cNvPr>
            <p:cNvGrpSpPr/>
            <p:nvPr/>
          </p:nvGrpSpPr>
          <p:grpSpPr>
            <a:xfrm>
              <a:off x="7603852" y="2716015"/>
              <a:ext cx="960330" cy="723702"/>
              <a:chOff x="7603852" y="2716015"/>
              <a:chExt cx="960330" cy="723702"/>
            </a:xfrm>
          </p:grpSpPr>
          <p:pic>
            <p:nvPicPr>
              <p:cNvPr id="22" name="Picture 4" descr="History Record">
                <a:extLst>
                  <a:ext uri="{FF2B5EF4-FFF2-40B4-BE49-F238E27FC236}">
                    <a16:creationId xmlns:a16="http://schemas.microsoft.com/office/drawing/2014/main" id="{FEAE91B9-7D5F-770A-2D63-2C83225923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603852" y="2883144"/>
                <a:ext cx="607798" cy="556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Graphic 22" descr="Euro with solid fill">
                <a:extLst>
                  <a:ext uri="{FF2B5EF4-FFF2-40B4-BE49-F238E27FC236}">
                    <a16:creationId xmlns:a16="http://schemas.microsoft.com/office/drawing/2014/main" id="{59E093EC-34E9-F405-1FDD-EED7FEE905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385344" y="3054719"/>
                <a:ext cx="149703" cy="149703"/>
              </a:xfrm>
              <a:prstGeom prst="rect">
                <a:avLst/>
              </a:prstGeom>
            </p:spPr>
          </p:pic>
          <p:pic>
            <p:nvPicPr>
              <p:cNvPr id="24" name="Picture 56">
                <a:extLst>
                  <a:ext uri="{FF2B5EF4-FFF2-40B4-BE49-F238E27FC236}">
                    <a16:creationId xmlns:a16="http://schemas.microsoft.com/office/drawing/2014/main" id="{FDF1862E-2999-F440-8005-2ABDEF98A9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/>
            </p:blipFill>
            <p:spPr>
              <a:xfrm>
                <a:off x="8145948" y="2716015"/>
                <a:ext cx="418234" cy="418234"/>
              </a:xfrm>
              <a:prstGeom prst="rect">
                <a:avLst/>
              </a:prstGeom>
            </p:spPr>
          </p:pic>
        </p:grpSp>
      </p:grpSp>
      <p:sp>
        <p:nvSpPr>
          <p:cNvPr id="25" name="Tijdelijke aanduiding voor inhoud 2">
            <a:extLst>
              <a:ext uri="{FF2B5EF4-FFF2-40B4-BE49-F238E27FC236}">
                <a16:creationId xmlns:a16="http://schemas.microsoft.com/office/drawing/2014/main" id="{5303349B-E0D0-9041-B037-58C1E44BEA2F}"/>
              </a:ext>
            </a:extLst>
          </p:cNvPr>
          <p:cNvSpPr txBox="1">
            <a:spLocks/>
          </p:cNvSpPr>
          <p:nvPr/>
        </p:nvSpPr>
        <p:spPr>
          <a:xfrm>
            <a:off x="8246488" y="466204"/>
            <a:ext cx="1670352" cy="656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Expected damage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8611A4-B246-6BF5-8C97-5E497DBC0415}"/>
              </a:ext>
            </a:extLst>
          </p:cNvPr>
          <p:cNvSpPr txBox="1"/>
          <p:nvPr/>
        </p:nvSpPr>
        <p:spPr>
          <a:xfrm>
            <a:off x="7989384" y="6254432"/>
            <a:ext cx="26834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/>
              <a:t>€49 million per year </a:t>
            </a:r>
          </a:p>
          <a:p>
            <a:pPr algn="ctr"/>
            <a:r>
              <a:rPr lang="en-US" sz="1100" noProof="0" dirty="0"/>
              <a:t>(Excl. 1000-years return period)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8B3104E-1D3E-94D2-64E8-6D0118681887}"/>
              </a:ext>
            </a:extLst>
          </p:cNvPr>
          <p:cNvGrpSpPr/>
          <p:nvPr/>
        </p:nvGrpSpPr>
        <p:grpSpPr>
          <a:xfrm>
            <a:off x="7846291" y="3114641"/>
            <a:ext cx="3340968" cy="3090896"/>
            <a:chOff x="7846291" y="3448016"/>
            <a:chExt cx="3340968" cy="309089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98C1655-8A5D-DFAA-FEF2-45AAF0D34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46291" y="3448016"/>
              <a:ext cx="3340968" cy="3090896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9649361-3015-62C3-F109-6CE260FCA1D0}"/>
                </a:ext>
              </a:extLst>
            </p:cNvPr>
            <p:cNvSpPr/>
            <p:nvPr/>
          </p:nvSpPr>
          <p:spPr>
            <a:xfrm>
              <a:off x="8290560" y="3870960"/>
              <a:ext cx="640080" cy="28956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D3248E5-3213-C669-205B-3D2E59B25A1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9197" y="5302305"/>
            <a:ext cx="2585756" cy="1363354"/>
          </a:xfrm>
          <a:prstGeom prst="rect">
            <a:avLst/>
          </a:prstGeom>
        </p:spPr>
      </p:pic>
      <p:cxnSp>
        <p:nvCxnSpPr>
          <p:cNvPr id="12" name="Rechte verbindingslijn met pijl 18">
            <a:extLst>
              <a:ext uri="{FF2B5EF4-FFF2-40B4-BE49-F238E27FC236}">
                <a16:creationId xmlns:a16="http://schemas.microsoft.com/office/drawing/2014/main" id="{738C190C-B4C8-3E8D-666D-FD8022FABEC6}"/>
              </a:ext>
            </a:extLst>
          </p:cNvPr>
          <p:cNvCxnSpPr>
            <a:cxnSpLocks/>
          </p:cNvCxnSpPr>
          <p:nvPr/>
        </p:nvCxnSpPr>
        <p:spPr>
          <a:xfrm>
            <a:off x="4104953" y="5843038"/>
            <a:ext cx="803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373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075F0-D44C-7994-37FB-7A30E5801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C99237A-66CC-8596-B6B1-7D3333A3C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9197" y="5302305"/>
            <a:ext cx="2585756" cy="1363354"/>
          </a:xfrm>
          <a:prstGeom prst="rect">
            <a:avLst/>
          </a:prstGeom>
        </p:spPr>
      </p:pic>
      <p:cxnSp>
        <p:nvCxnSpPr>
          <p:cNvPr id="14" name="Rechte verbindingslijn met pijl 18">
            <a:extLst>
              <a:ext uri="{FF2B5EF4-FFF2-40B4-BE49-F238E27FC236}">
                <a16:creationId xmlns:a16="http://schemas.microsoft.com/office/drawing/2014/main" id="{3BAE2932-5BD9-201B-B440-EC4E25BEA052}"/>
              </a:ext>
            </a:extLst>
          </p:cNvPr>
          <p:cNvCxnSpPr>
            <a:cxnSpLocks/>
          </p:cNvCxnSpPr>
          <p:nvPr/>
        </p:nvCxnSpPr>
        <p:spPr>
          <a:xfrm>
            <a:off x="4104953" y="5843038"/>
            <a:ext cx="803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E6E1484-7FD3-FC76-A972-9BD2092A8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26" y="593960"/>
            <a:ext cx="3590322" cy="2464449"/>
          </a:xfrm>
          <a:prstGeom prst="rect">
            <a:avLst/>
          </a:prstGeom>
        </p:spPr>
      </p:pic>
      <p:pic>
        <p:nvPicPr>
          <p:cNvPr id="4" name="Picture 26">
            <a:extLst>
              <a:ext uri="{FF2B5EF4-FFF2-40B4-BE49-F238E27FC236}">
                <a16:creationId xmlns:a16="http://schemas.microsoft.com/office/drawing/2014/main" id="{DE0E44DC-E604-0377-4388-E728B604DC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8426" y="192341"/>
            <a:ext cx="2559507" cy="6473318"/>
          </a:xfrm>
          <a:prstGeom prst="rect">
            <a:avLst/>
          </a:prstGeom>
        </p:spPr>
      </p:pic>
      <p:sp>
        <p:nvSpPr>
          <p:cNvPr id="34" name="Marcador de número de diapositiva 4">
            <a:extLst>
              <a:ext uri="{FF2B5EF4-FFF2-40B4-BE49-F238E27FC236}">
                <a16:creationId xmlns:a16="http://schemas.microsoft.com/office/drawing/2014/main" id="{FF0D445B-1219-6CE3-50AF-B82A65B6D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17</a:t>
            </a:fld>
            <a:endParaRPr lang="es-MX" dirty="0"/>
          </a:p>
        </p:txBody>
      </p:sp>
      <p:cxnSp>
        <p:nvCxnSpPr>
          <p:cNvPr id="9" name="Rechte verbindingslijn met pijl 17">
            <a:extLst>
              <a:ext uri="{FF2B5EF4-FFF2-40B4-BE49-F238E27FC236}">
                <a16:creationId xmlns:a16="http://schemas.microsoft.com/office/drawing/2014/main" id="{28276CB1-1166-95EE-A75D-4AF72774884E}"/>
              </a:ext>
            </a:extLst>
          </p:cNvPr>
          <p:cNvCxnSpPr>
            <a:cxnSpLocks/>
          </p:cNvCxnSpPr>
          <p:nvPr/>
        </p:nvCxnSpPr>
        <p:spPr>
          <a:xfrm>
            <a:off x="3762373" y="1804894"/>
            <a:ext cx="11622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6AF1A671-6802-EC6C-A93C-2B08BE6B43D7}"/>
              </a:ext>
            </a:extLst>
          </p:cNvPr>
          <p:cNvSpPr/>
          <p:nvPr/>
        </p:nvSpPr>
        <p:spPr>
          <a:xfrm>
            <a:off x="0" y="-139700"/>
            <a:ext cx="12192000" cy="69977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8DB6D0E-0B79-B8AB-7CA6-EF29DF6DB434}"/>
              </a:ext>
            </a:extLst>
          </p:cNvPr>
          <p:cNvGrpSpPr/>
          <p:nvPr/>
        </p:nvGrpSpPr>
        <p:grpSpPr>
          <a:xfrm>
            <a:off x="8742797" y="3812445"/>
            <a:ext cx="2077117" cy="871409"/>
            <a:chOff x="4586275" y="2957139"/>
            <a:chExt cx="2077117" cy="871409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4282FB0-C852-E8A9-5263-5D6C38A3B929}"/>
                </a:ext>
              </a:extLst>
            </p:cNvPr>
            <p:cNvSpPr/>
            <p:nvPr/>
          </p:nvSpPr>
          <p:spPr>
            <a:xfrm>
              <a:off x="4586275" y="2957139"/>
              <a:ext cx="2077117" cy="871409"/>
            </a:xfrm>
            <a:prstGeom prst="rect">
              <a:avLst/>
            </a:prstGeom>
            <a:ln>
              <a:prstDash val="dash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600" dirty="0">
                  <a:solidFill>
                    <a:schemeClr val="bg1">
                      <a:lumMod val="50000"/>
                    </a:schemeClr>
                  </a:solidFill>
                </a:rPr>
                <a:t>8,521,658 Residential buildings</a:t>
              </a:r>
              <a:endParaRPr lang="en-NL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7794AD1-D40D-92B8-B501-B3EB21CE87B4}"/>
                </a:ext>
              </a:extLst>
            </p:cNvPr>
            <p:cNvSpPr txBox="1"/>
            <p:nvPr/>
          </p:nvSpPr>
          <p:spPr>
            <a:xfrm>
              <a:off x="4586275" y="3566938"/>
              <a:ext cx="202586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(van den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Broecke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, 2020)</a:t>
              </a:r>
              <a:endParaRPr lang="en-NL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1" name="Flowchart: Magnetic Disk 40">
            <a:extLst>
              <a:ext uri="{FF2B5EF4-FFF2-40B4-BE49-F238E27FC236}">
                <a16:creationId xmlns:a16="http://schemas.microsoft.com/office/drawing/2014/main" id="{8871B419-489E-9BB8-0A66-6DB9E1E1F1EE}"/>
              </a:ext>
            </a:extLst>
          </p:cNvPr>
          <p:cNvSpPr/>
          <p:nvPr/>
        </p:nvSpPr>
        <p:spPr>
          <a:xfrm>
            <a:off x="8338242" y="2352054"/>
            <a:ext cx="2809225" cy="1190656"/>
          </a:xfrm>
          <a:prstGeom prst="flowChartMagneticDisk">
            <a:avLst/>
          </a:prstGeom>
          <a:solidFill>
            <a:schemeClr val="accent5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dirty="0"/>
              <a:t>Basisregistratie Adressen en Gebouwen (BAG)</a:t>
            </a:r>
            <a:endParaRPr lang="en-GB" sz="20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0BFD84F-C0DB-9748-6302-DC306996EF5B}"/>
              </a:ext>
            </a:extLst>
          </p:cNvPr>
          <p:cNvSpPr/>
          <p:nvPr/>
        </p:nvSpPr>
        <p:spPr>
          <a:xfrm>
            <a:off x="4908364" y="3441700"/>
            <a:ext cx="1936936" cy="1612900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cxnSp>
        <p:nvCxnSpPr>
          <p:cNvPr id="8" name="Rechte verbindingslijn met pijl 18">
            <a:extLst>
              <a:ext uri="{FF2B5EF4-FFF2-40B4-BE49-F238E27FC236}">
                <a16:creationId xmlns:a16="http://schemas.microsoft.com/office/drawing/2014/main" id="{704516A6-8D8D-F1D0-376D-B14E20FD5B83}"/>
              </a:ext>
            </a:extLst>
          </p:cNvPr>
          <p:cNvCxnSpPr>
            <a:cxnSpLocks/>
          </p:cNvCxnSpPr>
          <p:nvPr/>
        </p:nvCxnSpPr>
        <p:spPr>
          <a:xfrm flipV="1">
            <a:off x="4436942" y="4585738"/>
            <a:ext cx="496822" cy="9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2D19CE2D-7D67-B9E1-9B85-9839ACBEDA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9197" y="3374885"/>
            <a:ext cx="1036323" cy="1168168"/>
          </a:xfrm>
          <a:prstGeom prst="rect">
            <a:avLst/>
          </a:prstGeom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1FFC4CF3-89FD-09E1-CE36-313E9F01B7E5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r="8288"/>
          <a:stretch/>
        </p:blipFill>
        <p:spPr>
          <a:xfrm>
            <a:off x="2675225" y="3775538"/>
            <a:ext cx="1613915" cy="10498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73D3F6-644E-C906-ADC2-199AAA8840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9626" y="4418679"/>
            <a:ext cx="812951" cy="21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65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D35B1-0B6E-3F0F-7555-589D101DA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B3AE65-2C68-D013-FC47-D75CEFA3B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26" y="593960"/>
            <a:ext cx="3590322" cy="2464449"/>
          </a:xfrm>
          <a:prstGeom prst="rect">
            <a:avLst/>
          </a:prstGeom>
        </p:spPr>
      </p:pic>
      <p:pic>
        <p:nvPicPr>
          <p:cNvPr id="4" name="Picture 26">
            <a:extLst>
              <a:ext uri="{FF2B5EF4-FFF2-40B4-BE49-F238E27FC236}">
                <a16:creationId xmlns:a16="http://schemas.microsoft.com/office/drawing/2014/main" id="{66CCD3D9-0B9E-5E88-8C45-6AFDC69E2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8426" y="192341"/>
            <a:ext cx="2559507" cy="6473318"/>
          </a:xfrm>
          <a:prstGeom prst="rect">
            <a:avLst/>
          </a:prstGeom>
        </p:spPr>
      </p:pic>
      <p:sp>
        <p:nvSpPr>
          <p:cNvPr id="34" name="Marcador de número de diapositiva 4">
            <a:extLst>
              <a:ext uri="{FF2B5EF4-FFF2-40B4-BE49-F238E27FC236}">
                <a16:creationId xmlns:a16="http://schemas.microsoft.com/office/drawing/2014/main" id="{70579887-B2AE-6841-0D31-53D9DD059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18</a:t>
            </a:fld>
            <a:endParaRPr lang="es-MX" dirty="0"/>
          </a:p>
        </p:txBody>
      </p:sp>
      <p:cxnSp>
        <p:nvCxnSpPr>
          <p:cNvPr id="9" name="Rechte verbindingslijn met pijl 17">
            <a:extLst>
              <a:ext uri="{FF2B5EF4-FFF2-40B4-BE49-F238E27FC236}">
                <a16:creationId xmlns:a16="http://schemas.microsoft.com/office/drawing/2014/main" id="{CC635E69-3388-AFD8-AF57-F9D0B6E89D18}"/>
              </a:ext>
            </a:extLst>
          </p:cNvPr>
          <p:cNvCxnSpPr>
            <a:cxnSpLocks/>
          </p:cNvCxnSpPr>
          <p:nvPr/>
        </p:nvCxnSpPr>
        <p:spPr>
          <a:xfrm>
            <a:off x="3762373" y="1804894"/>
            <a:ext cx="11622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Rechte verbindingslijn met pijl 18">
            <a:extLst>
              <a:ext uri="{FF2B5EF4-FFF2-40B4-BE49-F238E27FC236}">
                <a16:creationId xmlns:a16="http://schemas.microsoft.com/office/drawing/2014/main" id="{26DAD3B3-4B38-5C93-368D-B286EBD93F82}"/>
              </a:ext>
            </a:extLst>
          </p:cNvPr>
          <p:cNvCxnSpPr>
            <a:cxnSpLocks/>
          </p:cNvCxnSpPr>
          <p:nvPr/>
        </p:nvCxnSpPr>
        <p:spPr>
          <a:xfrm flipV="1">
            <a:off x="4436942" y="4585738"/>
            <a:ext cx="496822" cy="9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D55C036-2FE5-9350-D19E-F1ED5FC976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197" y="3374885"/>
            <a:ext cx="1036323" cy="1168168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7D2B7041-2F36-D4C1-F868-D5101F87E8C4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r="8288"/>
          <a:stretch/>
        </p:blipFill>
        <p:spPr>
          <a:xfrm>
            <a:off x="2675225" y="3775538"/>
            <a:ext cx="1613915" cy="1049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BC01DD-65DF-C12D-D443-419CC279D1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9626" y="4418679"/>
            <a:ext cx="812951" cy="210765"/>
          </a:xfrm>
          <a:prstGeom prst="rect">
            <a:avLst/>
          </a:prstGeom>
        </p:spPr>
      </p:pic>
      <p:sp>
        <p:nvSpPr>
          <p:cNvPr id="18" name="Pijl: rechts 15">
            <a:extLst>
              <a:ext uri="{FF2B5EF4-FFF2-40B4-BE49-F238E27FC236}">
                <a16:creationId xmlns:a16="http://schemas.microsoft.com/office/drawing/2014/main" id="{FCA936FA-EFC1-7650-E59D-273D5DE8317D}"/>
              </a:ext>
            </a:extLst>
          </p:cNvPr>
          <p:cNvSpPr/>
          <p:nvPr/>
        </p:nvSpPr>
        <p:spPr>
          <a:xfrm>
            <a:off x="7187334" y="1104901"/>
            <a:ext cx="785947" cy="332581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9" name="Group 17">
            <a:extLst>
              <a:ext uri="{FF2B5EF4-FFF2-40B4-BE49-F238E27FC236}">
                <a16:creationId xmlns:a16="http://schemas.microsoft.com/office/drawing/2014/main" id="{97957F81-5109-807B-875E-8CCA2869CC64}"/>
              </a:ext>
            </a:extLst>
          </p:cNvPr>
          <p:cNvGrpSpPr/>
          <p:nvPr/>
        </p:nvGrpSpPr>
        <p:grpSpPr>
          <a:xfrm>
            <a:off x="8414606" y="958812"/>
            <a:ext cx="1670353" cy="1258773"/>
            <a:chOff x="7603852" y="2716015"/>
            <a:chExt cx="960330" cy="723702"/>
          </a:xfrm>
        </p:grpSpPr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id="{9EB8942B-171A-7A80-A307-98B427D24E41}"/>
                </a:ext>
              </a:extLst>
            </p:cNvPr>
            <p:cNvSpPr txBox="1"/>
            <p:nvPr/>
          </p:nvSpPr>
          <p:spPr>
            <a:xfrm>
              <a:off x="8096935" y="3265940"/>
              <a:ext cx="418235" cy="150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</a:t>
              </a:r>
              <a:endParaRPr lang="nl-NL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ECCB7547-AF39-DF08-8F5B-3754915EE407}"/>
                </a:ext>
              </a:extLst>
            </p:cNvPr>
            <p:cNvGrpSpPr/>
            <p:nvPr/>
          </p:nvGrpSpPr>
          <p:grpSpPr>
            <a:xfrm>
              <a:off x="7603852" y="2716015"/>
              <a:ext cx="960330" cy="723702"/>
              <a:chOff x="7603852" y="2716015"/>
              <a:chExt cx="960330" cy="723702"/>
            </a:xfrm>
          </p:grpSpPr>
          <p:pic>
            <p:nvPicPr>
              <p:cNvPr id="22" name="Picture 4" descr="History Record">
                <a:extLst>
                  <a:ext uri="{FF2B5EF4-FFF2-40B4-BE49-F238E27FC236}">
                    <a16:creationId xmlns:a16="http://schemas.microsoft.com/office/drawing/2014/main" id="{2D0C05EB-41D1-2594-77F3-4BD5CFBD7F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603852" y="2883144"/>
                <a:ext cx="607798" cy="556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Graphic 22" descr="Euro with solid fill">
                <a:extLst>
                  <a:ext uri="{FF2B5EF4-FFF2-40B4-BE49-F238E27FC236}">
                    <a16:creationId xmlns:a16="http://schemas.microsoft.com/office/drawing/2014/main" id="{E00FAAD5-4133-B923-585A-732EE890DF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385344" y="3054719"/>
                <a:ext cx="149703" cy="149703"/>
              </a:xfrm>
              <a:prstGeom prst="rect">
                <a:avLst/>
              </a:prstGeom>
            </p:spPr>
          </p:pic>
          <p:pic>
            <p:nvPicPr>
              <p:cNvPr id="24" name="Picture 56">
                <a:extLst>
                  <a:ext uri="{FF2B5EF4-FFF2-40B4-BE49-F238E27FC236}">
                    <a16:creationId xmlns:a16="http://schemas.microsoft.com/office/drawing/2014/main" id="{CF40B7EA-E2D1-6640-A28A-78DA909B34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/>
            </p:blipFill>
            <p:spPr>
              <a:xfrm>
                <a:off x="8145948" y="2716015"/>
                <a:ext cx="418234" cy="418234"/>
              </a:xfrm>
              <a:prstGeom prst="rect">
                <a:avLst/>
              </a:prstGeom>
            </p:spPr>
          </p:pic>
        </p:grpSp>
      </p:grpSp>
      <p:sp>
        <p:nvSpPr>
          <p:cNvPr id="25" name="Tijdelijke aanduiding voor inhoud 2">
            <a:extLst>
              <a:ext uri="{FF2B5EF4-FFF2-40B4-BE49-F238E27FC236}">
                <a16:creationId xmlns:a16="http://schemas.microsoft.com/office/drawing/2014/main" id="{02946A45-95AE-CC67-53DF-74F912D47EE2}"/>
              </a:ext>
            </a:extLst>
          </p:cNvPr>
          <p:cNvSpPr txBox="1">
            <a:spLocks/>
          </p:cNvSpPr>
          <p:nvPr/>
        </p:nvSpPr>
        <p:spPr>
          <a:xfrm>
            <a:off x="8246488" y="466204"/>
            <a:ext cx="1670352" cy="656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Expected damage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F2258B-906F-0A81-F5E1-852393B636BF}"/>
              </a:ext>
            </a:extLst>
          </p:cNvPr>
          <p:cNvSpPr txBox="1"/>
          <p:nvPr/>
        </p:nvSpPr>
        <p:spPr>
          <a:xfrm>
            <a:off x="7989384" y="6254432"/>
            <a:ext cx="26834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/>
              <a:t>€49 million per year </a:t>
            </a:r>
          </a:p>
          <a:p>
            <a:pPr algn="ctr"/>
            <a:r>
              <a:rPr lang="en-US" sz="1100" noProof="0" dirty="0"/>
              <a:t>(Excl. 1000-years return period)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E514BDB-447B-2DD6-2B0D-638C5F6D5440}"/>
              </a:ext>
            </a:extLst>
          </p:cNvPr>
          <p:cNvGrpSpPr/>
          <p:nvPr/>
        </p:nvGrpSpPr>
        <p:grpSpPr>
          <a:xfrm>
            <a:off x="7846291" y="3114641"/>
            <a:ext cx="3340968" cy="3090896"/>
            <a:chOff x="7846291" y="3448016"/>
            <a:chExt cx="3340968" cy="309089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B4CE816-BB07-3420-31CA-081999110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46291" y="3448016"/>
              <a:ext cx="3340968" cy="3090896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2614A80-7303-7783-8D28-203430B8DAFE}"/>
                </a:ext>
              </a:extLst>
            </p:cNvPr>
            <p:cNvSpPr/>
            <p:nvPr/>
          </p:nvSpPr>
          <p:spPr>
            <a:xfrm>
              <a:off x="8290560" y="3870960"/>
              <a:ext cx="640080" cy="28956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443C85D-E008-0529-F775-F57682FEAA2E}"/>
              </a:ext>
            </a:extLst>
          </p:cNvPr>
          <p:cNvSpPr/>
          <p:nvPr/>
        </p:nvSpPr>
        <p:spPr>
          <a:xfrm>
            <a:off x="0" y="-69850"/>
            <a:ext cx="12192000" cy="69977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5EB93E-C2B1-C0F5-19DB-6F85E4B97D36}"/>
              </a:ext>
            </a:extLst>
          </p:cNvPr>
          <p:cNvSpPr/>
          <p:nvPr/>
        </p:nvSpPr>
        <p:spPr>
          <a:xfrm>
            <a:off x="4908364" y="5183814"/>
            <a:ext cx="1936936" cy="1115385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D57F618-ECB7-3DFD-60E7-5912889C858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9197" y="5302305"/>
            <a:ext cx="2585756" cy="1363354"/>
          </a:xfrm>
          <a:prstGeom prst="rect">
            <a:avLst/>
          </a:prstGeom>
        </p:spPr>
      </p:pic>
      <p:cxnSp>
        <p:nvCxnSpPr>
          <p:cNvPr id="12" name="Rechte verbindingslijn met pijl 18">
            <a:extLst>
              <a:ext uri="{FF2B5EF4-FFF2-40B4-BE49-F238E27FC236}">
                <a16:creationId xmlns:a16="http://schemas.microsoft.com/office/drawing/2014/main" id="{36A9EE86-3146-F9BD-1A89-0E9C59988B52}"/>
              </a:ext>
            </a:extLst>
          </p:cNvPr>
          <p:cNvCxnSpPr>
            <a:cxnSpLocks/>
          </p:cNvCxnSpPr>
          <p:nvPr/>
        </p:nvCxnSpPr>
        <p:spPr>
          <a:xfrm>
            <a:off x="4104953" y="5843038"/>
            <a:ext cx="803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3070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A1E02-9A98-8EF6-B0C9-EF38A2E91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4EEDFF7-B9FD-CE5A-1E38-1111C8D87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Vulnerability</a:t>
            </a:r>
            <a:endParaRPr lang="nl-NL" dirty="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7E05CB1F-A690-FEFC-02E5-7E97E232C4A7}"/>
              </a:ext>
            </a:extLst>
          </p:cNvPr>
          <p:cNvGrpSpPr/>
          <p:nvPr/>
        </p:nvGrpSpPr>
        <p:grpSpPr>
          <a:xfrm>
            <a:off x="86288" y="2528149"/>
            <a:ext cx="2214619" cy="2834461"/>
            <a:chOff x="86288" y="2528149"/>
            <a:chExt cx="2214619" cy="2834461"/>
          </a:xfrm>
        </p:grpSpPr>
        <p:sp>
          <p:nvSpPr>
            <p:cNvPr id="66" name="Tijdelijke aanduiding voor inhoud 2">
              <a:extLst>
                <a:ext uri="{FF2B5EF4-FFF2-40B4-BE49-F238E27FC236}">
                  <a16:creationId xmlns:a16="http://schemas.microsoft.com/office/drawing/2014/main" id="{9EA871DF-8BEF-740A-52A1-F9507C24D48F}"/>
                </a:ext>
              </a:extLst>
            </p:cNvPr>
            <p:cNvSpPr txBox="1">
              <a:spLocks/>
            </p:cNvSpPr>
            <p:nvPr/>
          </p:nvSpPr>
          <p:spPr>
            <a:xfrm>
              <a:off x="641659" y="4431436"/>
              <a:ext cx="1659248" cy="931174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  <a:latin typeface="Avenir Next Medium" panose="020B0503020202020204"/>
                </a:rPr>
                <a:t>Wind speed</a:t>
              </a:r>
            </a:p>
            <a:p>
              <a:pPr>
                <a:spcBef>
                  <a:spcPts val="0"/>
                </a:spcBef>
              </a:pP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  <a:latin typeface="Avenir Next Medium" panose="020B0503020202020204"/>
                </a:rPr>
                <a:t>Gust</a:t>
              </a:r>
            </a:p>
            <a:p>
              <a:pPr>
                <a:spcBef>
                  <a:spcPts val="0"/>
                </a:spcBef>
              </a:pPr>
              <a:endParaRPr lang="en-US" sz="16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endParaRPr>
            </a:p>
            <a:p>
              <a:pPr>
                <a:spcBef>
                  <a:spcPts val="0"/>
                </a:spcBef>
              </a:pP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  <a:latin typeface="Avenir Next Medium" panose="020B0503020202020204"/>
                </a:rPr>
                <a:t>Daily maxima</a:t>
              </a:r>
              <a:endParaRPr lang="en-US" sz="1600" dirty="0">
                <a:latin typeface="Avenir Next Medium" panose="020B0503020202020204"/>
              </a:endParaRPr>
            </a:p>
          </p:txBody>
        </p:sp>
        <p:pic>
          <p:nvPicPr>
            <p:cNvPr id="67" name="Afbeelding 21">
              <a:extLst>
                <a:ext uri="{FF2B5EF4-FFF2-40B4-BE49-F238E27FC236}">
                  <a16:creationId xmlns:a16="http://schemas.microsoft.com/office/drawing/2014/main" id="{B12E4930-E5BE-CF12-112E-3BFEC862B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381" y="4625575"/>
              <a:ext cx="600583" cy="332127"/>
            </a:xfrm>
            <a:prstGeom prst="rect">
              <a:avLst/>
            </a:prstGeom>
          </p:spPr>
        </p:pic>
        <p:pic>
          <p:nvPicPr>
            <p:cNvPr id="68" name="Afbeelding 22">
              <a:extLst>
                <a:ext uri="{FF2B5EF4-FFF2-40B4-BE49-F238E27FC236}">
                  <a16:creationId xmlns:a16="http://schemas.microsoft.com/office/drawing/2014/main" id="{D42A3C93-D08C-2CBA-6820-630E8DD33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6381" y="5038826"/>
              <a:ext cx="613282" cy="315184"/>
            </a:xfrm>
            <a:prstGeom prst="rect">
              <a:avLst/>
            </a:prstGeom>
          </p:spPr>
        </p:pic>
        <p:grpSp>
          <p:nvGrpSpPr>
            <p:cNvPr id="74" name="Groep 30">
              <a:extLst>
                <a:ext uri="{FF2B5EF4-FFF2-40B4-BE49-F238E27FC236}">
                  <a16:creationId xmlns:a16="http://schemas.microsoft.com/office/drawing/2014/main" id="{E395A2BD-0F51-F227-BB49-3961C5E8AC84}"/>
                </a:ext>
              </a:extLst>
            </p:cNvPr>
            <p:cNvGrpSpPr/>
            <p:nvPr/>
          </p:nvGrpSpPr>
          <p:grpSpPr>
            <a:xfrm>
              <a:off x="86288" y="2992757"/>
              <a:ext cx="1516190" cy="1252579"/>
              <a:chOff x="1095757" y="5453374"/>
              <a:chExt cx="1473015" cy="1216911"/>
            </a:xfrm>
          </p:grpSpPr>
          <p:pic>
            <p:nvPicPr>
              <p:cNvPr id="75" name="Picture 4" descr="Destroyed building icon. Outline destroyed building vector icon for web ...">
                <a:extLst>
                  <a:ext uri="{FF2B5EF4-FFF2-40B4-BE49-F238E27FC236}">
                    <a16:creationId xmlns:a16="http://schemas.microsoft.com/office/drawing/2014/main" id="{EE206EE5-04C5-F4B0-913F-A0FEFB502D8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686"/>
              <a:stretch/>
            </p:blipFill>
            <p:spPr bwMode="auto">
              <a:xfrm>
                <a:off x="1677979" y="5554051"/>
                <a:ext cx="890793" cy="111623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6" name="Tijdelijke aanduiding voor inhoud 9" descr="Winderig met effen opvulling">
                <a:extLst>
                  <a:ext uri="{FF2B5EF4-FFF2-40B4-BE49-F238E27FC236}">
                    <a16:creationId xmlns:a16="http://schemas.microsoft.com/office/drawing/2014/main" id="{B4D7955B-F3B2-1E7C-8496-35F4F652A8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095757" y="5453374"/>
                <a:ext cx="635186" cy="635186"/>
              </a:xfrm>
              <a:prstGeom prst="rect">
                <a:avLst/>
              </a:prstGeom>
            </p:spPr>
          </p:pic>
        </p:grpSp>
        <p:sp>
          <p:nvSpPr>
            <p:cNvPr id="77" name="Tijdelijke aanduiding voor inhoud 2">
              <a:extLst>
                <a:ext uri="{FF2B5EF4-FFF2-40B4-BE49-F238E27FC236}">
                  <a16:creationId xmlns:a16="http://schemas.microsoft.com/office/drawing/2014/main" id="{F9852471-7C04-5E35-446D-360870C81B0D}"/>
                </a:ext>
              </a:extLst>
            </p:cNvPr>
            <p:cNvSpPr txBox="1">
              <a:spLocks/>
            </p:cNvSpPr>
            <p:nvPr/>
          </p:nvSpPr>
          <p:spPr>
            <a:xfrm>
              <a:off x="660631" y="2528149"/>
              <a:ext cx="1331064" cy="33742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  <a:latin typeface="Avenir Next Medium" panose="020B0503020202020204"/>
                </a:rPr>
                <a:t>Hazard</a:t>
              </a:r>
              <a:endParaRPr lang="en-US" sz="2000" b="1" dirty="0">
                <a:latin typeface="Avenir Next Medium" panose="020B0503020202020204"/>
              </a:endParaRPr>
            </a:p>
          </p:txBody>
        </p:sp>
      </p:grpSp>
      <p:grpSp>
        <p:nvGrpSpPr>
          <p:cNvPr id="69" name="Groep 29">
            <a:extLst>
              <a:ext uri="{FF2B5EF4-FFF2-40B4-BE49-F238E27FC236}">
                <a16:creationId xmlns:a16="http://schemas.microsoft.com/office/drawing/2014/main" id="{488FEADF-D2BB-0CDD-B774-BD45A7936BE4}"/>
              </a:ext>
            </a:extLst>
          </p:cNvPr>
          <p:cNvGrpSpPr/>
          <p:nvPr/>
        </p:nvGrpSpPr>
        <p:grpSpPr>
          <a:xfrm>
            <a:off x="2729481" y="2755441"/>
            <a:ext cx="1265006" cy="1523795"/>
            <a:chOff x="7193877" y="3841154"/>
            <a:chExt cx="1226766" cy="1477733"/>
          </a:xfrm>
        </p:grpSpPr>
        <p:pic>
          <p:nvPicPr>
            <p:cNvPr id="70" name="Graphic 69" descr="Schild met vinkje silhouet">
              <a:extLst>
                <a:ext uri="{FF2B5EF4-FFF2-40B4-BE49-F238E27FC236}">
                  <a16:creationId xmlns:a16="http://schemas.microsoft.com/office/drawing/2014/main" id="{8DFAF4FF-72ED-79DA-E4C0-B26071D23E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193877" y="3848458"/>
              <a:ext cx="508427" cy="508427"/>
            </a:xfrm>
            <a:prstGeom prst="rect">
              <a:avLst/>
            </a:prstGeom>
          </p:spPr>
        </p:pic>
        <p:pic>
          <p:nvPicPr>
            <p:cNvPr id="71" name="Graphic 70" descr="Gebouw silhouet">
              <a:extLst>
                <a:ext uri="{FF2B5EF4-FFF2-40B4-BE49-F238E27FC236}">
                  <a16:creationId xmlns:a16="http://schemas.microsoft.com/office/drawing/2014/main" id="{474E67F2-03A5-D3BC-96BA-FC38E3FA14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266351" y="4164595"/>
              <a:ext cx="1154292" cy="1154292"/>
            </a:xfrm>
            <a:prstGeom prst="rect">
              <a:avLst/>
            </a:prstGeom>
          </p:spPr>
        </p:pic>
        <p:pic>
          <p:nvPicPr>
            <p:cNvPr id="72" name="Picture 1043">
              <a:extLst>
                <a:ext uri="{FF2B5EF4-FFF2-40B4-BE49-F238E27FC236}">
                  <a16:creationId xmlns:a16="http://schemas.microsoft.com/office/drawing/2014/main" id="{1AB01946-6ED4-304D-7D52-F07688EEDE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759431" y="3915414"/>
              <a:ext cx="372460" cy="372461"/>
            </a:xfrm>
            <a:prstGeom prst="rect">
              <a:avLst/>
            </a:prstGeom>
          </p:spPr>
        </p:pic>
        <p:pic>
          <p:nvPicPr>
            <p:cNvPr id="73" name="Graphic 72" descr="Euro with solid fill">
              <a:extLst>
                <a:ext uri="{FF2B5EF4-FFF2-40B4-BE49-F238E27FC236}">
                  <a16:creationId xmlns:a16="http://schemas.microsoft.com/office/drawing/2014/main" id="{3A7A6342-55EA-582D-07CA-F0D5F0B90B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50589" y="3841154"/>
              <a:ext cx="200339" cy="200339"/>
            </a:xfrm>
            <a:prstGeom prst="rect">
              <a:avLst/>
            </a:prstGeom>
          </p:spPr>
        </p:pic>
      </p:grpSp>
      <p:sp>
        <p:nvSpPr>
          <p:cNvPr id="78" name="Tijdelijke aanduiding voor inhoud 2">
            <a:extLst>
              <a:ext uri="{FF2B5EF4-FFF2-40B4-BE49-F238E27FC236}">
                <a16:creationId xmlns:a16="http://schemas.microsoft.com/office/drawing/2014/main" id="{56DA0AE2-1A5C-5A3F-76F2-50376BE82F13}"/>
              </a:ext>
            </a:extLst>
          </p:cNvPr>
          <p:cNvSpPr txBox="1">
            <a:spLocks/>
          </p:cNvSpPr>
          <p:nvPr/>
        </p:nvSpPr>
        <p:spPr>
          <a:xfrm>
            <a:off x="2993986" y="2353103"/>
            <a:ext cx="1405501" cy="322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000" dirty="0"/>
              <a:t>Damage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2D60B93-020A-4D79-9FEA-EA5D20F553D2}"/>
              </a:ext>
            </a:extLst>
          </p:cNvPr>
          <p:cNvGrpSpPr/>
          <p:nvPr/>
        </p:nvGrpSpPr>
        <p:grpSpPr>
          <a:xfrm>
            <a:off x="2561383" y="4429835"/>
            <a:ext cx="1889382" cy="348469"/>
            <a:chOff x="2561383" y="4429835"/>
            <a:chExt cx="1889382" cy="348469"/>
          </a:xfrm>
        </p:grpSpPr>
        <p:grpSp>
          <p:nvGrpSpPr>
            <p:cNvPr id="79" name="Groep 10">
              <a:extLst>
                <a:ext uri="{FF2B5EF4-FFF2-40B4-BE49-F238E27FC236}">
                  <a16:creationId xmlns:a16="http://schemas.microsoft.com/office/drawing/2014/main" id="{A742BE14-B1D4-99FF-A5BD-E492071998D1}"/>
                </a:ext>
              </a:extLst>
            </p:cNvPr>
            <p:cNvGrpSpPr/>
            <p:nvPr/>
          </p:nvGrpSpPr>
          <p:grpSpPr>
            <a:xfrm>
              <a:off x="2561383" y="4429835"/>
              <a:ext cx="483881" cy="348469"/>
              <a:chOff x="3280238" y="5827469"/>
              <a:chExt cx="628518" cy="452630"/>
            </a:xfrm>
          </p:grpSpPr>
          <p:pic>
            <p:nvPicPr>
              <p:cNvPr id="80" name="Picture 1043">
                <a:extLst>
                  <a:ext uri="{FF2B5EF4-FFF2-40B4-BE49-F238E27FC236}">
                    <a16:creationId xmlns:a16="http://schemas.microsoft.com/office/drawing/2014/main" id="{0F81B4AC-1FB6-8FA7-E4BC-7D3B12ACA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/>
            </p:blipFill>
            <p:spPr>
              <a:xfrm>
                <a:off x="3280238" y="5827469"/>
                <a:ext cx="452629" cy="452630"/>
              </a:xfrm>
              <a:prstGeom prst="rect">
                <a:avLst/>
              </a:prstGeom>
            </p:spPr>
          </p:pic>
          <p:pic>
            <p:nvPicPr>
              <p:cNvPr id="81" name="Graphic 80" descr="Euro with solid fill">
                <a:extLst>
                  <a:ext uri="{FF2B5EF4-FFF2-40B4-BE49-F238E27FC236}">
                    <a16:creationId xmlns:a16="http://schemas.microsoft.com/office/drawing/2014/main" id="{2CD6F1AF-5DA0-E065-F20B-DA7DDEBEE0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3665296" y="5827469"/>
                <a:ext cx="243460" cy="243460"/>
              </a:xfrm>
              <a:prstGeom prst="rect">
                <a:avLst/>
              </a:prstGeom>
            </p:spPr>
          </p:pic>
        </p:grpSp>
        <p:sp>
          <p:nvSpPr>
            <p:cNvPr id="93" name="Tijdelijke aanduiding voor inhoud 2">
              <a:extLst>
                <a:ext uri="{FF2B5EF4-FFF2-40B4-BE49-F238E27FC236}">
                  <a16:creationId xmlns:a16="http://schemas.microsoft.com/office/drawing/2014/main" id="{29B08F94-55D0-8083-1699-5D8BB822794E}"/>
                </a:ext>
              </a:extLst>
            </p:cNvPr>
            <p:cNvSpPr txBox="1">
              <a:spLocks/>
            </p:cNvSpPr>
            <p:nvPr/>
          </p:nvSpPr>
          <p:spPr>
            <a:xfrm>
              <a:off x="3045265" y="4431436"/>
              <a:ext cx="1405500" cy="34686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  <a:latin typeface="Avenir Next Medium" panose="020B0503020202020204"/>
                </a:rPr>
                <a:t>Loss ratio</a:t>
              </a:r>
            </a:p>
          </p:txBody>
        </p:sp>
      </p:grpSp>
      <p:sp>
        <p:nvSpPr>
          <p:cNvPr id="94" name="Pijl: links/rechts 49">
            <a:extLst>
              <a:ext uri="{FF2B5EF4-FFF2-40B4-BE49-F238E27FC236}">
                <a16:creationId xmlns:a16="http://schemas.microsoft.com/office/drawing/2014/main" id="{E9CD4409-4620-8C8E-9F1F-C13707BBA18A}"/>
              </a:ext>
            </a:extLst>
          </p:cNvPr>
          <p:cNvSpPr/>
          <p:nvPr/>
        </p:nvSpPr>
        <p:spPr>
          <a:xfrm>
            <a:off x="1955846" y="3402212"/>
            <a:ext cx="770906" cy="362203"/>
          </a:xfrm>
          <a:prstGeom prst="leftRightArrow">
            <a:avLst>
              <a:gd name="adj1" fmla="val 18243"/>
              <a:gd name="adj2" fmla="val 51940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5" name="Pijl: punthaak 1">
            <a:extLst>
              <a:ext uri="{FF2B5EF4-FFF2-40B4-BE49-F238E27FC236}">
                <a16:creationId xmlns:a16="http://schemas.microsoft.com/office/drawing/2014/main" id="{DCBF5413-6D0C-3F22-2D65-F4A28C7A2A7A}"/>
              </a:ext>
            </a:extLst>
          </p:cNvPr>
          <p:cNvSpPr/>
          <p:nvPr/>
        </p:nvSpPr>
        <p:spPr>
          <a:xfrm>
            <a:off x="13076119" y="-452081"/>
            <a:ext cx="469667" cy="2043775"/>
          </a:xfrm>
          <a:prstGeom prst="chevron">
            <a:avLst>
              <a:gd name="adj" fmla="val 8766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6" name="Afbeelding 3">
            <a:extLst>
              <a:ext uri="{FF2B5EF4-FFF2-40B4-BE49-F238E27FC236}">
                <a16:creationId xmlns:a16="http://schemas.microsoft.com/office/drawing/2014/main" id="{E676B645-60AB-8F05-43CC-13E05F1E314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62656" y="1291293"/>
            <a:ext cx="3374872" cy="1687436"/>
          </a:xfrm>
          <a:prstGeom prst="rect">
            <a:avLst/>
          </a:prstGeom>
        </p:spPr>
      </p:pic>
      <p:sp>
        <p:nvSpPr>
          <p:cNvPr id="97" name="Tijdelijke aanduiding voor inhoud 2">
            <a:extLst>
              <a:ext uri="{FF2B5EF4-FFF2-40B4-BE49-F238E27FC236}">
                <a16:creationId xmlns:a16="http://schemas.microsoft.com/office/drawing/2014/main" id="{98A4531D-EBA4-2C2A-C9B5-16C51FAFAD4E}"/>
              </a:ext>
            </a:extLst>
          </p:cNvPr>
          <p:cNvSpPr txBox="1">
            <a:spLocks/>
          </p:cNvSpPr>
          <p:nvPr/>
        </p:nvSpPr>
        <p:spPr>
          <a:xfrm>
            <a:off x="7155050" y="763973"/>
            <a:ext cx="2732999" cy="5728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Loss function</a:t>
            </a:r>
            <a:endParaRPr lang="en-US" sz="2400" dirty="0">
              <a:latin typeface="Avenir Next Medium" panose="020B0503020202020204"/>
            </a:endParaRPr>
          </a:p>
        </p:txBody>
      </p:sp>
      <p:pic>
        <p:nvPicPr>
          <p:cNvPr id="101" name="Afbeelding 21">
            <a:extLst>
              <a:ext uri="{FF2B5EF4-FFF2-40B4-BE49-F238E27FC236}">
                <a16:creationId xmlns:a16="http://schemas.microsoft.com/office/drawing/2014/main" id="{8D012626-FF2A-B8B2-C57B-CBE16D6A2148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5055" y="3156257"/>
            <a:ext cx="418317" cy="231333"/>
          </a:xfrm>
          <a:prstGeom prst="rect">
            <a:avLst/>
          </a:prstGeom>
        </p:spPr>
      </p:pic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76293200-8BCA-A848-D604-2919860514E5}"/>
              </a:ext>
            </a:extLst>
          </p:cNvPr>
          <p:cNvCxnSpPr>
            <a:cxnSpLocks/>
          </p:cNvCxnSpPr>
          <p:nvPr/>
        </p:nvCxnSpPr>
        <p:spPr>
          <a:xfrm flipV="1">
            <a:off x="7024186" y="2795465"/>
            <a:ext cx="0" cy="36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A58FC22D-A25E-C8E5-B72F-3DF2094622B9}"/>
              </a:ext>
            </a:extLst>
          </p:cNvPr>
          <p:cNvCxnSpPr>
            <a:cxnSpLocks/>
          </p:cNvCxnSpPr>
          <p:nvPr/>
        </p:nvCxnSpPr>
        <p:spPr>
          <a:xfrm>
            <a:off x="7024186" y="3159049"/>
            <a:ext cx="36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04" name="Groep 9">
            <a:extLst>
              <a:ext uri="{FF2B5EF4-FFF2-40B4-BE49-F238E27FC236}">
                <a16:creationId xmlns:a16="http://schemas.microsoft.com/office/drawing/2014/main" id="{17C40A0D-C292-1ADE-CFF8-06DB6EF2803A}"/>
              </a:ext>
            </a:extLst>
          </p:cNvPr>
          <p:cNvGrpSpPr/>
          <p:nvPr/>
        </p:nvGrpSpPr>
        <p:grpSpPr>
          <a:xfrm>
            <a:off x="6686543" y="5865935"/>
            <a:ext cx="528421" cy="429736"/>
            <a:chOff x="3334997" y="6242821"/>
            <a:chExt cx="624345" cy="507746"/>
          </a:xfrm>
        </p:grpSpPr>
        <p:pic>
          <p:nvPicPr>
            <p:cNvPr id="105" name="Picture 4" descr="Destroyed building icon. Outline destroyed building vector icon for web ...">
              <a:extLst>
                <a:ext uri="{FF2B5EF4-FFF2-40B4-BE49-F238E27FC236}">
                  <a16:creationId xmlns:a16="http://schemas.microsoft.com/office/drawing/2014/main" id="{09B99781-4E01-CA0C-27AB-24369797FEB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5" cstate="email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345900" y="6434930"/>
              <a:ext cx="251889" cy="315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" name="Rectangle 39">
              <a:extLst>
                <a:ext uri="{FF2B5EF4-FFF2-40B4-BE49-F238E27FC236}">
                  <a16:creationId xmlns:a16="http://schemas.microsoft.com/office/drawing/2014/main" id="{3953BE56-58FC-5DD4-2566-13CCF8B80B40}"/>
                </a:ext>
              </a:extLst>
            </p:cNvPr>
            <p:cNvSpPr/>
            <p:nvPr/>
          </p:nvSpPr>
          <p:spPr>
            <a:xfrm>
              <a:off x="3334997" y="6242821"/>
              <a:ext cx="624345" cy="3636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4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#</a:t>
              </a:r>
              <a:endParaRPr 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107" name="Afbeelding 21">
            <a:extLst>
              <a:ext uri="{FF2B5EF4-FFF2-40B4-BE49-F238E27FC236}">
                <a16:creationId xmlns:a16="http://schemas.microsoft.com/office/drawing/2014/main" id="{D578440B-D469-3691-67EE-38C77AEAD712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4628" y="6453543"/>
            <a:ext cx="418317" cy="231333"/>
          </a:xfrm>
          <a:prstGeom prst="rect">
            <a:avLst/>
          </a:prstGeom>
        </p:spPr>
      </p:pic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ECA66E73-A0E9-A242-610B-8AF75E3DA87A}"/>
              </a:ext>
            </a:extLst>
          </p:cNvPr>
          <p:cNvCxnSpPr>
            <a:cxnSpLocks/>
          </p:cNvCxnSpPr>
          <p:nvPr/>
        </p:nvCxnSpPr>
        <p:spPr>
          <a:xfrm flipV="1">
            <a:off x="7003759" y="6092751"/>
            <a:ext cx="0" cy="36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5DA70FC3-128F-6E8D-FC0B-55F57C88794B}"/>
              </a:ext>
            </a:extLst>
          </p:cNvPr>
          <p:cNvCxnSpPr>
            <a:cxnSpLocks/>
          </p:cNvCxnSpPr>
          <p:nvPr/>
        </p:nvCxnSpPr>
        <p:spPr>
          <a:xfrm>
            <a:off x="7003759" y="6456335"/>
            <a:ext cx="36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0" name="Groep 10">
            <a:extLst>
              <a:ext uri="{FF2B5EF4-FFF2-40B4-BE49-F238E27FC236}">
                <a16:creationId xmlns:a16="http://schemas.microsoft.com/office/drawing/2014/main" id="{A3C3D3A6-455B-D006-FA25-07BAE4121083}"/>
              </a:ext>
            </a:extLst>
          </p:cNvPr>
          <p:cNvGrpSpPr/>
          <p:nvPr/>
        </p:nvGrpSpPr>
        <p:grpSpPr>
          <a:xfrm>
            <a:off x="6686543" y="2631544"/>
            <a:ext cx="361286" cy="260182"/>
            <a:chOff x="3280238" y="5827469"/>
            <a:chExt cx="628518" cy="452630"/>
          </a:xfrm>
        </p:grpSpPr>
        <p:pic>
          <p:nvPicPr>
            <p:cNvPr id="111" name="Picture 1043">
              <a:extLst>
                <a:ext uri="{FF2B5EF4-FFF2-40B4-BE49-F238E27FC236}">
                  <a16:creationId xmlns:a16="http://schemas.microsoft.com/office/drawing/2014/main" id="{92A40AFE-6A16-1337-19A9-A361C764510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3280238" y="5827469"/>
              <a:ext cx="452629" cy="452630"/>
            </a:xfrm>
            <a:prstGeom prst="rect">
              <a:avLst/>
            </a:prstGeom>
          </p:spPr>
        </p:pic>
        <p:pic>
          <p:nvPicPr>
            <p:cNvPr id="112" name="Graphic 111" descr="Euro with solid fill">
              <a:extLst>
                <a:ext uri="{FF2B5EF4-FFF2-40B4-BE49-F238E27FC236}">
                  <a16:creationId xmlns:a16="http://schemas.microsoft.com/office/drawing/2014/main" id="{BC26FA73-7B5A-F6F9-B323-B490BCF3FBC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665296" y="5827469"/>
              <a:ext cx="243460" cy="243460"/>
            </a:xfrm>
            <a:prstGeom prst="rect">
              <a:avLst/>
            </a:prstGeom>
          </p:spPr>
        </p:pic>
      </p:grpSp>
      <p:pic>
        <p:nvPicPr>
          <p:cNvPr id="114" name="Picture 113">
            <a:extLst>
              <a:ext uri="{FF2B5EF4-FFF2-40B4-BE49-F238E27FC236}">
                <a16:creationId xmlns:a16="http://schemas.microsoft.com/office/drawing/2014/main" id="{F2BACC58-9470-C7BF-846C-CA405673BCE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89094" y="4855951"/>
            <a:ext cx="2915034" cy="1536347"/>
          </a:xfrm>
          <a:prstGeom prst="rect">
            <a:avLst/>
          </a:prstGeom>
        </p:spPr>
      </p:pic>
      <p:sp>
        <p:nvSpPr>
          <p:cNvPr id="117" name="Tijdelijke aanduiding voor inhoud 2">
            <a:extLst>
              <a:ext uri="{FF2B5EF4-FFF2-40B4-BE49-F238E27FC236}">
                <a16:creationId xmlns:a16="http://schemas.microsoft.com/office/drawing/2014/main" id="{26F1648D-58AE-FE9A-B3D0-0326487B24C3}"/>
              </a:ext>
            </a:extLst>
          </p:cNvPr>
          <p:cNvSpPr txBox="1">
            <a:spLocks/>
          </p:cNvSpPr>
          <p:nvPr/>
        </p:nvSpPr>
        <p:spPr>
          <a:xfrm>
            <a:off x="7443786" y="4382188"/>
            <a:ext cx="2404970" cy="5728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Probability of loss</a:t>
            </a:r>
            <a:endParaRPr lang="en-US" sz="2000" dirty="0">
              <a:latin typeface="Avenir Next Medium" panose="020B0503020202020204"/>
            </a:endParaRP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F1F121E-91DA-3FCA-222F-9759FF5E2982}"/>
              </a:ext>
            </a:extLst>
          </p:cNvPr>
          <p:cNvGrpSpPr/>
          <p:nvPr/>
        </p:nvGrpSpPr>
        <p:grpSpPr>
          <a:xfrm>
            <a:off x="2616735" y="4744976"/>
            <a:ext cx="1834029" cy="559594"/>
            <a:chOff x="2616735" y="4744976"/>
            <a:chExt cx="1834029" cy="559594"/>
          </a:xfrm>
        </p:grpSpPr>
        <p:grpSp>
          <p:nvGrpSpPr>
            <p:cNvPr id="82" name="Groep 9">
              <a:extLst>
                <a:ext uri="{FF2B5EF4-FFF2-40B4-BE49-F238E27FC236}">
                  <a16:creationId xmlns:a16="http://schemas.microsoft.com/office/drawing/2014/main" id="{F84D2241-AE05-4CD1-D5F7-6708BF62A29C}"/>
                </a:ext>
              </a:extLst>
            </p:cNvPr>
            <p:cNvGrpSpPr/>
            <p:nvPr/>
          </p:nvGrpSpPr>
          <p:grpSpPr>
            <a:xfrm>
              <a:off x="2616735" y="4744976"/>
              <a:ext cx="646538" cy="492239"/>
              <a:chOff x="3345900" y="6257620"/>
              <a:chExt cx="647468" cy="492947"/>
            </a:xfrm>
          </p:grpSpPr>
          <p:pic>
            <p:nvPicPr>
              <p:cNvPr id="83" name="Picture 4" descr="Destroyed building icon. Outline destroyed building vector icon for web ...">
                <a:extLst>
                  <a:ext uri="{FF2B5EF4-FFF2-40B4-BE49-F238E27FC236}">
                    <a16:creationId xmlns:a16="http://schemas.microsoft.com/office/drawing/2014/main" id="{45C2BDAB-D837-D241-3C82-1FEAC408E2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2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686"/>
              <a:stretch/>
            </p:blipFill>
            <p:spPr bwMode="auto">
              <a:xfrm>
                <a:off x="3345900" y="6434930"/>
                <a:ext cx="251889" cy="3156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4" name="Rectangle 39">
                <a:extLst>
                  <a:ext uri="{FF2B5EF4-FFF2-40B4-BE49-F238E27FC236}">
                    <a16:creationId xmlns:a16="http://schemas.microsoft.com/office/drawing/2014/main" id="{F042C6DD-FC8B-B551-A77F-1518FC867830}"/>
                  </a:ext>
                </a:extLst>
              </p:cNvPr>
              <p:cNvSpPr/>
              <p:nvPr/>
            </p:nvSpPr>
            <p:spPr>
              <a:xfrm>
                <a:off x="3369022" y="6257620"/>
                <a:ext cx="624346" cy="4006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sz="200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#</a:t>
                </a:r>
                <a:endParaRPr lang="en-US" sz="24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sp>
          <p:nvSpPr>
            <p:cNvPr id="118" name="Tijdelijke aanduiding voor inhoud 2">
              <a:extLst>
                <a:ext uri="{FF2B5EF4-FFF2-40B4-BE49-F238E27FC236}">
                  <a16:creationId xmlns:a16="http://schemas.microsoft.com/office/drawing/2014/main" id="{201A6415-4D97-B832-A3A9-72A92D2B7C41}"/>
                </a:ext>
              </a:extLst>
            </p:cNvPr>
            <p:cNvSpPr txBox="1">
              <a:spLocks/>
            </p:cNvSpPr>
            <p:nvPr/>
          </p:nvSpPr>
          <p:spPr>
            <a:xfrm>
              <a:off x="3045264" y="4957702"/>
              <a:ext cx="1405500" cy="34686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1600" dirty="0">
                  <a:solidFill>
                    <a:schemeClr val="accent6">
                      <a:lumMod val="75000"/>
                    </a:schemeClr>
                  </a:solidFill>
                  <a:latin typeface="Avenir Next Medium" panose="020B0503020202020204"/>
                </a:rPr>
                <a:t>Claim ratio</a:t>
              </a:r>
              <a:endParaRPr lang="en-US" sz="1600" i="1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69CA2371-B3B7-4115-AEFF-E72F67C60A30}"/>
              </a:ext>
            </a:extLst>
          </p:cNvPr>
          <p:cNvSpPr txBox="1"/>
          <p:nvPr/>
        </p:nvSpPr>
        <p:spPr>
          <a:xfrm>
            <a:off x="7978259" y="3045421"/>
            <a:ext cx="20258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nl-NL" sz="1050" dirty="0">
                <a:solidFill>
                  <a:schemeClr val="bg1">
                    <a:lumMod val="65000"/>
                  </a:schemeClr>
                </a:solidFill>
              </a:rPr>
              <a:t>van Ederen et al., 2025)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5408A8E6-4F3B-46E0-ED19-89EA05554F54}"/>
              </a:ext>
            </a:extLst>
          </p:cNvPr>
          <p:cNvSpPr txBox="1"/>
          <p:nvPr/>
        </p:nvSpPr>
        <p:spPr>
          <a:xfrm>
            <a:off x="7978259" y="6430960"/>
            <a:ext cx="20258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nl-NL" sz="1050" dirty="0">
                <a:solidFill>
                  <a:schemeClr val="bg1">
                    <a:lumMod val="65000"/>
                  </a:schemeClr>
                </a:solidFill>
              </a:rPr>
              <a:t>Fonseca-Cerda et al., 2024)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A100E1D6-6356-2069-9F92-6E1D5B68F036}"/>
              </a:ext>
            </a:extLst>
          </p:cNvPr>
          <p:cNvCxnSpPr>
            <a:cxnSpLocks/>
          </p:cNvCxnSpPr>
          <p:nvPr/>
        </p:nvCxnSpPr>
        <p:spPr>
          <a:xfrm>
            <a:off x="3032564" y="4719576"/>
            <a:ext cx="106953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26B2625C-5196-5C6A-7FF9-B227550B66F0}"/>
              </a:ext>
            </a:extLst>
          </p:cNvPr>
          <p:cNvCxnSpPr>
            <a:cxnSpLocks/>
          </p:cNvCxnSpPr>
          <p:nvPr/>
        </p:nvCxnSpPr>
        <p:spPr>
          <a:xfrm>
            <a:off x="3032564" y="5237215"/>
            <a:ext cx="106953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50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117" grpId="0"/>
      <p:bldP spid="121" grpId="0"/>
      <p:bldP spid="1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7EBB4-169E-5557-DDA9-63188BCA2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7A8CC34-B5C7-BF64-DCC2-C24F6A0E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Vulnerability</a:t>
            </a:r>
            <a:endParaRPr lang="nl-NL" dirty="0"/>
          </a:p>
        </p:txBody>
      </p:sp>
      <p:sp>
        <p:nvSpPr>
          <p:cNvPr id="95" name="Pijl: punthaak 1">
            <a:extLst>
              <a:ext uri="{FF2B5EF4-FFF2-40B4-BE49-F238E27FC236}">
                <a16:creationId xmlns:a16="http://schemas.microsoft.com/office/drawing/2014/main" id="{B9F75866-D1C8-A22A-915D-C7EEBB2FDA27}"/>
              </a:ext>
            </a:extLst>
          </p:cNvPr>
          <p:cNvSpPr/>
          <p:nvPr/>
        </p:nvSpPr>
        <p:spPr>
          <a:xfrm>
            <a:off x="13076119" y="-452081"/>
            <a:ext cx="469667" cy="2043775"/>
          </a:xfrm>
          <a:prstGeom prst="chevron">
            <a:avLst>
              <a:gd name="adj" fmla="val 8766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6" name="Afbeelding 3">
            <a:extLst>
              <a:ext uri="{FF2B5EF4-FFF2-40B4-BE49-F238E27FC236}">
                <a16:creationId xmlns:a16="http://schemas.microsoft.com/office/drawing/2014/main" id="{17B327F7-82B4-7D47-6402-0475D1594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13" y="2848982"/>
            <a:ext cx="3374872" cy="1687436"/>
          </a:xfrm>
          <a:prstGeom prst="rect">
            <a:avLst/>
          </a:prstGeom>
        </p:spPr>
      </p:pic>
      <p:sp>
        <p:nvSpPr>
          <p:cNvPr id="97" name="Tijdelijke aanduiding voor inhoud 2">
            <a:extLst>
              <a:ext uri="{FF2B5EF4-FFF2-40B4-BE49-F238E27FC236}">
                <a16:creationId xmlns:a16="http://schemas.microsoft.com/office/drawing/2014/main" id="{17DCB58D-6DC1-83E9-2CB0-CA1E754F558A}"/>
              </a:ext>
            </a:extLst>
          </p:cNvPr>
          <p:cNvSpPr txBox="1">
            <a:spLocks/>
          </p:cNvSpPr>
          <p:nvPr/>
        </p:nvSpPr>
        <p:spPr>
          <a:xfrm>
            <a:off x="580007" y="2321662"/>
            <a:ext cx="2732999" cy="5728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Loss function</a:t>
            </a:r>
            <a:endParaRPr lang="en-US" sz="2400" dirty="0">
              <a:latin typeface="Avenir Next Medium" panose="020B0503020202020204"/>
            </a:endParaRPr>
          </a:p>
        </p:txBody>
      </p:sp>
      <p:pic>
        <p:nvPicPr>
          <p:cNvPr id="101" name="Afbeelding 21">
            <a:extLst>
              <a:ext uri="{FF2B5EF4-FFF2-40B4-BE49-F238E27FC236}">
                <a16:creationId xmlns:a16="http://schemas.microsoft.com/office/drawing/2014/main" id="{AA5A118E-300B-AF45-71DF-C5AF4E5B74F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012" y="4713946"/>
            <a:ext cx="418317" cy="231333"/>
          </a:xfrm>
          <a:prstGeom prst="rect">
            <a:avLst/>
          </a:prstGeom>
        </p:spPr>
      </p:pic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C70F8853-CE64-B858-57F5-EA145D35EB0B}"/>
              </a:ext>
            </a:extLst>
          </p:cNvPr>
          <p:cNvCxnSpPr>
            <a:cxnSpLocks/>
          </p:cNvCxnSpPr>
          <p:nvPr/>
        </p:nvCxnSpPr>
        <p:spPr>
          <a:xfrm flipV="1">
            <a:off x="449143" y="4353154"/>
            <a:ext cx="0" cy="36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527FAF2A-7F3B-61D6-959B-F516ED9CB924}"/>
              </a:ext>
            </a:extLst>
          </p:cNvPr>
          <p:cNvCxnSpPr>
            <a:cxnSpLocks/>
          </p:cNvCxnSpPr>
          <p:nvPr/>
        </p:nvCxnSpPr>
        <p:spPr>
          <a:xfrm>
            <a:off x="449143" y="4716738"/>
            <a:ext cx="36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04" name="Groep 9">
            <a:extLst>
              <a:ext uri="{FF2B5EF4-FFF2-40B4-BE49-F238E27FC236}">
                <a16:creationId xmlns:a16="http://schemas.microsoft.com/office/drawing/2014/main" id="{CB37C2D5-F689-0C6C-FCA8-501482CDB172}"/>
              </a:ext>
            </a:extLst>
          </p:cNvPr>
          <p:cNvGrpSpPr/>
          <p:nvPr/>
        </p:nvGrpSpPr>
        <p:grpSpPr>
          <a:xfrm>
            <a:off x="3924889" y="4016294"/>
            <a:ext cx="528421" cy="429736"/>
            <a:chOff x="3334997" y="6242821"/>
            <a:chExt cx="624345" cy="507746"/>
          </a:xfrm>
        </p:grpSpPr>
        <p:pic>
          <p:nvPicPr>
            <p:cNvPr id="105" name="Picture 4" descr="Destroyed building icon. Outline destroyed building vector icon for web ...">
              <a:extLst>
                <a:ext uri="{FF2B5EF4-FFF2-40B4-BE49-F238E27FC236}">
                  <a16:creationId xmlns:a16="http://schemas.microsoft.com/office/drawing/2014/main" id="{2D958EA1-552D-4113-0964-8C2305F344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345900" y="6434930"/>
              <a:ext cx="251889" cy="315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6" name="Rectangle 39">
              <a:extLst>
                <a:ext uri="{FF2B5EF4-FFF2-40B4-BE49-F238E27FC236}">
                  <a16:creationId xmlns:a16="http://schemas.microsoft.com/office/drawing/2014/main" id="{4BC305AF-D87B-200F-FD72-F1234EAC01F3}"/>
                </a:ext>
              </a:extLst>
            </p:cNvPr>
            <p:cNvSpPr/>
            <p:nvPr/>
          </p:nvSpPr>
          <p:spPr>
            <a:xfrm>
              <a:off x="3334997" y="6242821"/>
              <a:ext cx="624345" cy="36364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14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#</a:t>
              </a:r>
              <a:endParaRPr lang="en-US" sz="1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pic>
        <p:nvPicPr>
          <p:cNvPr id="107" name="Afbeelding 21">
            <a:extLst>
              <a:ext uri="{FF2B5EF4-FFF2-40B4-BE49-F238E27FC236}">
                <a16:creationId xmlns:a16="http://schemas.microsoft.com/office/drawing/2014/main" id="{EFB20A81-9D1D-FE75-F661-1645216687E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2974" y="4603902"/>
            <a:ext cx="418317" cy="231333"/>
          </a:xfrm>
          <a:prstGeom prst="rect">
            <a:avLst/>
          </a:prstGeom>
        </p:spPr>
      </p:pic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76D1A443-58DB-5B24-B82C-F5165264707D}"/>
              </a:ext>
            </a:extLst>
          </p:cNvPr>
          <p:cNvCxnSpPr>
            <a:cxnSpLocks/>
          </p:cNvCxnSpPr>
          <p:nvPr/>
        </p:nvCxnSpPr>
        <p:spPr>
          <a:xfrm flipV="1">
            <a:off x="4242105" y="4243110"/>
            <a:ext cx="0" cy="36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5A53D10-27F6-6DA4-4D4F-FA6F73B2B335}"/>
              </a:ext>
            </a:extLst>
          </p:cNvPr>
          <p:cNvCxnSpPr>
            <a:cxnSpLocks/>
          </p:cNvCxnSpPr>
          <p:nvPr/>
        </p:nvCxnSpPr>
        <p:spPr>
          <a:xfrm>
            <a:off x="4242105" y="4606694"/>
            <a:ext cx="36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10" name="Groep 10">
            <a:extLst>
              <a:ext uri="{FF2B5EF4-FFF2-40B4-BE49-F238E27FC236}">
                <a16:creationId xmlns:a16="http://schemas.microsoft.com/office/drawing/2014/main" id="{7F7EF5CC-A362-92E3-BF38-530458ECE57C}"/>
              </a:ext>
            </a:extLst>
          </p:cNvPr>
          <p:cNvGrpSpPr/>
          <p:nvPr/>
        </p:nvGrpSpPr>
        <p:grpSpPr>
          <a:xfrm>
            <a:off x="111500" y="4189233"/>
            <a:ext cx="361286" cy="260182"/>
            <a:chOff x="3280238" y="5827469"/>
            <a:chExt cx="628518" cy="452630"/>
          </a:xfrm>
        </p:grpSpPr>
        <p:pic>
          <p:nvPicPr>
            <p:cNvPr id="111" name="Picture 1043">
              <a:extLst>
                <a:ext uri="{FF2B5EF4-FFF2-40B4-BE49-F238E27FC236}">
                  <a16:creationId xmlns:a16="http://schemas.microsoft.com/office/drawing/2014/main" id="{78172B56-0F9C-64A1-CCBA-F20B248568A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3280238" y="5827469"/>
              <a:ext cx="452629" cy="452630"/>
            </a:xfrm>
            <a:prstGeom prst="rect">
              <a:avLst/>
            </a:prstGeom>
          </p:spPr>
        </p:pic>
        <p:pic>
          <p:nvPicPr>
            <p:cNvPr id="112" name="Graphic 111" descr="Euro with solid fill">
              <a:extLst>
                <a:ext uri="{FF2B5EF4-FFF2-40B4-BE49-F238E27FC236}">
                  <a16:creationId xmlns:a16="http://schemas.microsoft.com/office/drawing/2014/main" id="{DA896424-7D20-6D97-5163-B4014A7614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65296" y="5827469"/>
              <a:ext cx="243460" cy="243460"/>
            </a:xfrm>
            <a:prstGeom prst="rect">
              <a:avLst/>
            </a:prstGeom>
          </p:spPr>
        </p:pic>
      </p:grpSp>
      <p:pic>
        <p:nvPicPr>
          <p:cNvPr id="114" name="Picture 113">
            <a:extLst>
              <a:ext uri="{FF2B5EF4-FFF2-40B4-BE49-F238E27FC236}">
                <a16:creationId xmlns:a16="http://schemas.microsoft.com/office/drawing/2014/main" id="{97F18BBD-8132-DAB7-C267-5205A96353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27440" y="3006310"/>
            <a:ext cx="2915034" cy="1536347"/>
          </a:xfrm>
          <a:prstGeom prst="rect">
            <a:avLst/>
          </a:prstGeom>
        </p:spPr>
      </p:pic>
      <p:sp>
        <p:nvSpPr>
          <p:cNvPr id="117" name="Tijdelijke aanduiding voor inhoud 2">
            <a:extLst>
              <a:ext uri="{FF2B5EF4-FFF2-40B4-BE49-F238E27FC236}">
                <a16:creationId xmlns:a16="http://schemas.microsoft.com/office/drawing/2014/main" id="{F5143BFE-D39D-82BB-C2E3-1E12DEBF2262}"/>
              </a:ext>
            </a:extLst>
          </p:cNvPr>
          <p:cNvSpPr txBox="1">
            <a:spLocks/>
          </p:cNvSpPr>
          <p:nvPr/>
        </p:nvSpPr>
        <p:spPr>
          <a:xfrm>
            <a:off x="4682132" y="2329347"/>
            <a:ext cx="2404970" cy="5728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Probability of loss</a:t>
            </a:r>
            <a:endParaRPr lang="en-US" sz="2000" dirty="0">
              <a:latin typeface="Avenir Next Medium" panose="020B0503020202020204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50EC7628-29E1-D7FF-286E-EDDF3EA88133}"/>
              </a:ext>
            </a:extLst>
          </p:cNvPr>
          <p:cNvSpPr txBox="1"/>
          <p:nvPr/>
        </p:nvSpPr>
        <p:spPr>
          <a:xfrm>
            <a:off x="1403216" y="4603110"/>
            <a:ext cx="20258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nl-NL" sz="1050" dirty="0">
                <a:solidFill>
                  <a:schemeClr val="bg1">
                    <a:lumMod val="65000"/>
                  </a:schemeClr>
                </a:solidFill>
              </a:rPr>
              <a:t>van Ederen et al., 2025)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838FDF08-3688-92F6-6CC8-9D85F12782EA}"/>
              </a:ext>
            </a:extLst>
          </p:cNvPr>
          <p:cNvSpPr txBox="1"/>
          <p:nvPr/>
        </p:nvSpPr>
        <p:spPr>
          <a:xfrm>
            <a:off x="5216605" y="4581319"/>
            <a:ext cx="20258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nl-NL" sz="1050" dirty="0">
                <a:solidFill>
                  <a:schemeClr val="bg1">
                    <a:lumMod val="65000"/>
                  </a:schemeClr>
                </a:solidFill>
              </a:rPr>
              <a:t>Fonseca-Cerda et al., 2024)</a:t>
            </a:r>
          </a:p>
        </p:txBody>
      </p:sp>
      <p:sp>
        <p:nvSpPr>
          <p:cNvPr id="3" name="Pijl: punthaak 1">
            <a:extLst>
              <a:ext uri="{FF2B5EF4-FFF2-40B4-BE49-F238E27FC236}">
                <a16:creationId xmlns:a16="http://schemas.microsoft.com/office/drawing/2014/main" id="{0FA2463D-6988-CF41-4472-66861465ADA6}"/>
              </a:ext>
            </a:extLst>
          </p:cNvPr>
          <p:cNvSpPr/>
          <p:nvPr/>
        </p:nvSpPr>
        <p:spPr>
          <a:xfrm>
            <a:off x="7696922" y="2189408"/>
            <a:ext cx="305175" cy="2743200"/>
          </a:xfrm>
          <a:prstGeom prst="chevron">
            <a:avLst>
              <a:gd name="adj" fmla="val 8766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AB0C112D-F183-909B-FD98-229A8F09D26A}"/>
              </a:ext>
            </a:extLst>
          </p:cNvPr>
          <p:cNvSpPr txBox="1">
            <a:spLocks/>
          </p:cNvSpPr>
          <p:nvPr/>
        </p:nvSpPr>
        <p:spPr>
          <a:xfrm>
            <a:off x="8161410" y="2241238"/>
            <a:ext cx="3380105" cy="5728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Combined function</a:t>
            </a:r>
            <a:endParaRPr lang="en-US" sz="2400" dirty="0">
              <a:latin typeface="Avenir Next Medium" panose="020B050302020202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D7223F-8B8B-40ED-A5E2-0253C4161B9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1971" y="2902186"/>
            <a:ext cx="3434707" cy="181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84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66ADD-DF8A-F1C5-41DA-9B7DCAF49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ijl: punthaak 1">
            <a:extLst>
              <a:ext uri="{FF2B5EF4-FFF2-40B4-BE49-F238E27FC236}">
                <a16:creationId xmlns:a16="http://schemas.microsoft.com/office/drawing/2014/main" id="{3DA0294F-A2A4-8B2B-28C5-7835C8F4570B}"/>
              </a:ext>
            </a:extLst>
          </p:cNvPr>
          <p:cNvSpPr/>
          <p:nvPr/>
        </p:nvSpPr>
        <p:spPr>
          <a:xfrm>
            <a:off x="13076119" y="-452081"/>
            <a:ext cx="469667" cy="2043775"/>
          </a:xfrm>
          <a:prstGeom prst="chevron">
            <a:avLst>
              <a:gd name="adj" fmla="val 8766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7D7CDD53-3531-03BD-6A80-D9E0E007A633}"/>
              </a:ext>
            </a:extLst>
          </p:cNvPr>
          <p:cNvSpPr txBox="1">
            <a:spLocks/>
          </p:cNvSpPr>
          <p:nvPr/>
        </p:nvSpPr>
        <p:spPr>
          <a:xfrm>
            <a:off x="8161410" y="2241238"/>
            <a:ext cx="3380105" cy="5728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rPr>
              <a:t>Combined function</a:t>
            </a:r>
            <a:endParaRPr lang="en-US" sz="2400" dirty="0">
              <a:latin typeface="Avenir Next Medium" panose="020B050302020202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2C5FAB-D32A-489B-3748-C1635987D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1971" y="2902186"/>
            <a:ext cx="3434707" cy="181096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C7F98E1-3A8F-13EE-9E2E-06E9B71B4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Vulnerability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21390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294AB-2894-F268-9B87-CF9794E86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FAEF9F-4C36-E0A1-E600-DB19BF1A0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26" y="593960"/>
            <a:ext cx="3590322" cy="2464449"/>
          </a:xfrm>
          <a:prstGeom prst="rect">
            <a:avLst/>
          </a:prstGeom>
        </p:spPr>
      </p:pic>
      <p:pic>
        <p:nvPicPr>
          <p:cNvPr id="4" name="Picture 26">
            <a:extLst>
              <a:ext uri="{FF2B5EF4-FFF2-40B4-BE49-F238E27FC236}">
                <a16:creationId xmlns:a16="http://schemas.microsoft.com/office/drawing/2014/main" id="{22AA46CE-2AD7-FE6E-335D-23392FEEC7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8426" y="192341"/>
            <a:ext cx="2559507" cy="6473318"/>
          </a:xfrm>
          <a:prstGeom prst="rect">
            <a:avLst/>
          </a:prstGeom>
        </p:spPr>
      </p:pic>
      <p:sp>
        <p:nvSpPr>
          <p:cNvPr id="34" name="Marcador de número de diapositiva 4">
            <a:extLst>
              <a:ext uri="{FF2B5EF4-FFF2-40B4-BE49-F238E27FC236}">
                <a16:creationId xmlns:a16="http://schemas.microsoft.com/office/drawing/2014/main" id="{8EB061A1-30A1-0EFB-41A1-D816EEBCE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22</a:t>
            </a:fld>
            <a:endParaRPr lang="es-MX" dirty="0"/>
          </a:p>
        </p:txBody>
      </p:sp>
      <p:cxnSp>
        <p:nvCxnSpPr>
          <p:cNvPr id="9" name="Rechte verbindingslijn met pijl 17">
            <a:extLst>
              <a:ext uri="{FF2B5EF4-FFF2-40B4-BE49-F238E27FC236}">
                <a16:creationId xmlns:a16="http://schemas.microsoft.com/office/drawing/2014/main" id="{96E37BEE-0F7B-EBF6-6AA3-B0A94C5D7DB6}"/>
              </a:ext>
            </a:extLst>
          </p:cNvPr>
          <p:cNvCxnSpPr>
            <a:cxnSpLocks/>
          </p:cNvCxnSpPr>
          <p:nvPr/>
        </p:nvCxnSpPr>
        <p:spPr>
          <a:xfrm>
            <a:off x="3762373" y="1804894"/>
            <a:ext cx="11622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Rechte verbindingslijn met pijl 18">
            <a:extLst>
              <a:ext uri="{FF2B5EF4-FFF2-40B4-BE49-F238E27FC236}">
                <a16:creationId xmlns:a16="http://schemas.microsoft.com/office/drawing/2014/main" id="{3AC4CE6E-BF59-0D9E-B866-92A102209D9B}"/>
              </a:ext>
            </a:extLst>
          </p:cNvPr>
          <p:cNvCxnSpPr>
            <a:cxnSpLocks/>
          </p:cNvCxnSpPr>
          <p:nvPr/>
        </p:nvCxnSpPr>
        <p:spPr>
          <a:xfrm flipV="1">
            <a:off x="4436942" y="4585738"/>
            <a:ext cx="496822" cy="9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F92E6116-FAF8-E051-6D1A-D8E5DE66C9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197" y="3374885"/>
            <a:ext cx="1036323" cy="1168168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1BAEF95F-5F65-C7AC-6D38-14E1C7EE10B1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r="8288"/>
          <a:stretch/>
        </p:blipFill>
        <p:spPr>
          <a:xfrm>
            <a:off x="2675225" y="3775538"/>
            <a:ext cx="1613915" cy="1049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5C5037-E857-94DF-71E4-9B8C28F124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9626" y="4418679"/>
            <a:ext cx="812951" cy="210765"/>
          </a:xfrm>
          <a:prstGeom prst="rect">
            <a:avLst/>
          </a:prstGeom>
        </p:spPr>
      </p:pic>
      <p:sp>
        <p:nvSpPr>
          <p:cNvPr id="18" name="Pijl: rechts 15">
            <a:extLst>
              <a:ext uri="{FF2B5EF4-FFF2-40B4-BE49-F238E27FC236}">
                <a16:creationId xmlns:a16="http://schemas.microsoft.com/office/drawing/2014/main" id="{6981DDD7-C8F2-8F37-04BC-80F5D32F6F9F}"/>
              </a:ext>
            </a:extLst>
          </p:cNvPr>
          <p:cNvSpPr/>
          <p:nvPr/>
        </p:nvSpPr>
        <p:spPr>
          <a:xfrm>
            <a:off x="7187334" y="1104901"/>
            <a:ext cx="785947" cy="332581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9" name="Group 17">
            <a:extLst>
              <a:ext uri="{FF2B5EF4-FFF2-40B4-BE49-F238E27FC236}">
                <a16:creationId xmlns:a16="http://schemas.microsoft.com/office/drawing/2014/main" id="{B19E215A-193F-CE59-10C4-F0AD6A1E6FBD}"/>
              </a:ext>
            </a:extLst>
          </p:cNvPr>
          <p:cNvGrpSpPr/>
          <p:nvPr/>
        </p:nvGrpSpPr>
        <p:grpSpPr>
          <a:xfrm>
            <a:off x="8414606" y="958812"/>
            <a:ext cx="1670353" cy="1258773"/>
            <a:chOff x="7603852" y="2716015"/>
            <a:chExt cx="960330" cy="723702"/>
          </a:xfrm>
        </p:grpSpPr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id="{EE9F05B0-C33F-A18C-D67D-7CF71F44D665}"/>
                </a:ext>
              </a:extLst>
            </p:cNvPr>
            <p:cNvSpPr txBox="1"/>
            <p:nvPr/>
          </p:nvSpPr>
          <p:spPr>
            <a:xfrm>
              <a:off x="8096935" y="3265940"/>
              <a:ext cx="418235" cy="150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T</a:t>
              </a:r>
              <a:endParaRPr lang="nl-NL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8E9B6186-4C5A-F3F3-74EF-1EF4B5504675}"/>
                </a:ext>
              </a:extLst>
            </p:cNvPr>
            <p:cNvGrpSpPr/>
            <p:nvPr/>
          </p:nvGrpSpPr>
          <p:grpSpPr>
            <a:xfrm>
              <a:off x="7603852" y="2716015"/>
              <a:ext cx="960330" cy="723702"/>
              <a:chOff x="7603852" y="2716015"/>
              <a:chExt cx="960330" cy="723702"/>
            </a:xfrm>
          </p:grpSpPr>
          <p:pic>
            <p:nvPicPr>
              <p:cNvPr id="22" name="Picture 4" descr="History Record">
                <a:extLst>
                  <a:ext uri="{FF2B5EF4-FFF2-40B4-BE49-F238E27FC236}">
                    <a16:creationId xmlns:a16="http://schemas.microsoft.com/office/drawing/2014/main" id="{276395EB-B4D4-568E-A1DF-50438FB01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603852" y="2883144"/>
                <a:ext cx="607798" cy="556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Graphic 22" descr="Euro with solid fill">
                <a:extLst>
                  <a:ext uri="{FF2B5EF4-FFF2-40B4-BE49-F238E27FC236}">
                    <a16:creationId xmlns:a16="http://schemas.microsoft.com/office/drawing/2014/main" id="{B818AC05-BF90-80A6-6424-022FFC786D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8385344" y="3054719"/>
                <a:ext cx="149703" cy="149703"/>
              </a:xfrm>
              <a:prstGeom prst="rect">
                <a:avLst/>
              </a:prstGeom>
            </p:spPr>
          </p:pic>
          <p:pic>
            <p:nvPicPr>
              <p:cNvPr id="24" name="Picture 56">
                <a:extLst>
                  <a:ext uri="{FF2B5EF4-FFF2-40B4-BE49-F238E27FC236}">
                    <a16:creationId xmlns:a16="http://schemas.microsoft.com/office/drawing/2014/main" id="{B29A1AC2-0032-DE3D-F891-693E9D7990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/>
            </p:blipFill>
            <p:spPr>
              <a:xfrm>
                <a:off x="8145948" y="2716015"/>
                <a:ext cx="418234" cy="418234"/>
              </a:xfrm>
              <a:prstGeom prst="rect">
                <a:avLst/>
              </a:prstGeom>
            </p:spPr>
          </p:pic>
        </p:grpSp>
      </p:grpSp>
      <p:sp>
        <p:nvSpPr>
          <p:cNvPr id="25" name="Tijdelijke aanduiding voor inhoud 2">
            <a:extLst>
              <a:ext uri="{FF2B5EF4-FFF2-40B4-BE49-F238E27FC236}">
                <a16:creationId xmlns:a16="http://schemas.microsoft.com/office/drawing/2014/main" id="{ED2AD23A-0692-F323-7D0F-9EF3609ED1D3}"/>
              </a:ext>
            </a:extLst>
          </p:cNvPr>
          <p:cNvSpPr txBox="1">
            <a:spLocks/>
          </p:cNvSpPr>
          <p:nvPr/>
        </p:nvSpPr>
        <p:spPr>
          <a:xfrm>
            <a:off x="8246488" y="466204"/>
            <a:ext cx="1670352" cy="656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nl-NL"/>
            </a:defPPr>
            <a:lvl1pPr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>
                <a:solidFill>
                  <a:schemeClr val="accent6">
                    <a:lumMod val="75000"/>
                  </a:schemeClr>
                </a:solidFill>
                <a:latin typeface="Avenir Next Medium" panose="020B0503020202020204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Expected damage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118C2C-E7F7-E87F-D806-6907734C86D8}"/>
              </a:ext>
            </a:extLst>
          </p:cNvPr>
          <p:cNvSpPr txBox="1"/>
          <p:nvPr/>
        </p:nvSpPr>
        <p:spPr>
          <a:xfrm>
            <a:off x="7989384" y="6254432"/>
            <a:ext cx="26834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/>
              <a:t>€49 million per year </a:t>
            </a:r>
          </a:p>
          <a:p>
            <a:pPr algn="ctr"/>
            <a:r>
              <a:rPr lang="en-US" sz="1100" noProof="0" dirty="0"/>
              <a:t>(Excl. 1000-years return period)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FE7FFD6-03D5-DE31-33A3-FD7CD3657D2B}"/>
              </a:ext>
            </a:extLst>
          </p:cNvPr>
          <p:cNvGrpSpPr/>
          <p:nvPr/>
        </p:nvGrpSpPr>
        <p:grpSpPr>
          <a:xfrm>
            <a:off x="7846291" y="3114641"/>
            <a:ext cx="3340968" cy="3090896"/>
            <a:chOff x="7846291" y="3448016"/>
            <a:chExt cx="3340968" cy="309089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93B2824-467F-0C44-AFEC-DF1DC0025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46291" y="3448016"/>
              <a:ext cx="3340968" cy="3090896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D146B5F-EAD4-BF75-35B2-1600AFCB6F39}"/>
                </a:ext>
              </a:extLst>
            </p:cNvPr>
            <p:cNvSpPr/>
            <p:nvPr/>
          </p:nvSpPr>
          <p:spPr>
            <a:xfrm>
              <a:off x="8290560" y="3870960"/>
              <a:ext cx="640080" cy="28956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BFDF595F-A345-FB63-5D27-4057BD92549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9197" y="5302305"/>
            <a:ext cx="2585756" cy="1363354"/>
          </a:xfrm>
          <a:prstGeom prst="rect">
            <a:avLst/>
          </a:prstGeom>
        </p:spPr>
      </p:pic>
      <p:cxnSp>
        <p:nvCxnSpPr>
          <p:cNvPr id="12" name="Rechte verbindingslijn met pijl 18">
            <a:extLst>
              <a:ext uri="{FF2B5EF4-FFF2-40B4-BE49-F238E27FC236}">
                <a16:creationId xmlns:a16="http://schemas.microsoft.com/office/drawing/2014/main" id="{AE2811C2-4290-1F71-6AB3-8D9FE2A7596F}"/>
              </a:ext>
            </a:extLst>
          </p:cNvPr>
          <p:cNvCxnSpPr>
            <a:cxnSpLocks/>
          </p:cNvCxnSpPr>
          <p:nvPr/>
        </p:nvCxnSpPr>
        <p:spPr>
          <a:xfrm>
            <a:off x="4104953" y="5843038"/>
            <a:ext cx="803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844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B960F-C910-C907-8426-10E44EBE6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5C07D9-A5C6-97C8-024F-B0BA0E8D1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26" y="593960"/>
            <a:ext cx="3590322" cy="2464449"/>
          </a:xfrm>
          <a:prstGeom prst="rect">
            <a:avLst/>
          </a:prstGeom>
        </p:spPr>
      </p:pic>
      <p:pic>
        <p:nvPicPr>
          <p:cNvPr id="4" name="Picture 26">
            <a:extLst>
              <a:ext uri="{FF2B5EF4-FFF2-40B4-BE49-F238E27FC236}">
                <a16:creationId xmlns:a16="http://schemas.microsoft.com/office/drawing/2014/main" id="{FC9ED80B-DEAC-31B1-3381-828AAC7684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8426" y="192341"/>
            <a:ext cx="2559507" cy="6473318"/>
          </a:xfrm>
          <a:prstGeom prst="rect">
            <a:avLst/>
          </a:prstGeom>
        </p:spPr>
      </p:pic>
      <p:sp>
        <p:nvSpPr>
          <p:cNvPr id="34" name="Marcador de número de diapositiva 4">
            <a:extLst>
              <a:ext uri="{FF2B5EF4-FFF2-40B4-BE49-F238E27FC236}">
                <a16:creationId xmlns:a16="http://schemas.microsoft.com/office/drawing/2014/main" id="{0A63434B-2D2B-9814-9944-CBCE0CE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1414" y="6356350"/>
            <a:ext cx="572386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23</a:t>
            </a:fld>
            <a:endParaRPr lang="es-MX" dirty="0"/>
          </a:p>
        </p:txBody>
      </p:sp>
      <p:cxnSp>
        <p:nvCxnSpPr>
          <p:cNvPr id="9" name="Rechte verbindingslijn met pijl 17">
            <a:extLst>
              <a:ext uri="{FF2B5EF4-FFF2-40B4-BE49-F238E27FC236}">
                <a16:creationId xmlns:a16="http://schemas.microsoft.com/office/drawing/2014/main" id="{FB148C55-1058-E30F-6585-DDD624AD63E8}"/>
              </a:ext>
            </a:extLst>
          </p:cNvPr>
          <p:cNvCxnSpPr>
            <a:cxnSpLocks/>
          </p:cNvCxnSpPr>
          <p:nvPr/>
        </p:nvCxnSpPr>
        <p:spPr>
          <a:xfrm>
            <a:off x="3762373" y="1804894"/>
            <a:ext cx="11622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Rechte verbindingslijn met pijl 18">
            <a:extLst>
              <a:ext uri="{FF2B5EF4-FFF2-40B4-BE49-F238E27FC236}">
                <a16:creationId xmlns:a16="http://schemas.microsoft.com/office/drawing/2014/main" id="{2EFAAC37-7096-0F17-5B58-AFC209786AAA}"/>
              </a:ext>
            </a:extLst>
          </p:cNvPr>
          <p:cNvCxnSpPr>
            <a:cxnSpLocks/>
          </p:cNvCxnSpPr>
          <p:nvPr/>
        </p:nvCxnSpPr>
        <p:spPr>
          <a:xfrm flipV="1">
            <a:off x="4436942" y="4585738"/>
            <a:ext cx="496822" cy="9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D2F4762-D2D1-2191-2587-FE35E4695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9197" y="3374885"/>
            <a:ext cx="1036323" cy="1168168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CB76D48-2F94-EB25-D129-0639E5DFAFB1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8" r="8288"/>
          <a:stretch/>
        </p:blipFill>
        <p:spPr>
          <a:xfrm>
            <a:off x="2675225" y="3775538"/>
            <a:ext cx="1613915" cy="1049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C14E1D-D650-117B-6039-DD69277A2C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9626" y="4418679"/>
            <a:ext cx="812951" cy="2107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3E49A1D-AA59-1D06-B2A8-EFEEE5E68E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9197" y="5302305"/>
            <a:ext cx="2585756" cy="1363354"/>
          </a:xfrm>
          <a:prstGeom prst="rect">
            <a:avLst/>
          </a:prstGeom>
        </p:spPr>
      </p:pic>
      <p:cxnSp>
        <p:nvCxnSpPr>
          <p:cNvPr id="12" name="Rechte verbindingslijn met pijl 18">
            <a:extLst>
              <a:ext uri="{FF2B5EF4-FFF2-40B4-BE49-F238E27FC236}">
                <a16:creationId xmlns:a16="http://schemas.microsoft.com/office/drawing/2014/main" id="{E2B37553-52C6-FDE2-3B7B-B7C6A13DC313}"/>
              </a:ext>
            </a:extLst>
          </p:cNvPr>
          <p:cNvCxnSpPr>
            <a:cxnSpLocks/>
          </p:cNvCxnSpPr>
          <p:nvPr/>
        </p:nvCxnSpPr>
        <p:spPr>
          <a:xfrm>
            <a:off x="4104953" y="5843038"/>
            <a:ext cx="8034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27EF147-8A6C-3008-E300-EA1F1D9D17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30147" y="197157"/>
            <a:ext cx="2816132" cy="2525210"/>
          </a:xfrm>
          <a:prstGeom prst="rect">
            <a:avLst/>
          </a:prstGeom>
        </p:spPr>
      </p:pic>
      <p:sp>
        <p:nvSpPr>
          <p:cNvPr id="8" name="Pijl: punthaak 1">
            <a:extLst>
              <a:ext uri="{FF2B5EF4-FFF2-40B4-BE49-F238E27FC236}">
                <a16:creationId xmlns:a16="http://schemas.microsoft.com/office/drawing/2014/main" id="{45975DEE-6076-E4B1-64DF-DBED1DAD79A4}"/>
              </a:ext>
            </a:extLst>
          </p:cNvPr>
          <p:cNvSpPr/>
          <p:nvPr/>
        </p:nvSpPr>
        <p:spPr>
          <a:xfrm rot="5400000">
            <a:off x="9276044" y="1117729"/>
            <a:ext cx="306576" cy="3515853"/>
          </a:xfrm>
          <a:prstGeom prst="chevron">
            <a:avLst>
              <a:gd name="adj" fmla="val 87668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454C20-9B54-3470-9145-6751DB66C49A}"/>
              </a:ext>
            </a:extLst>
          </p:cNvPr>
          <p:cNvSpPr txBox="1"/>
          <p:nvPr/>
        </p:nvSpPr>
        <p:spPr>
          <a:xfrm>
            <a:off x="7989384" y="6254432"/>
            <a:ext cx="26834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noProof="0" dirty="0"/>
              <a:t>€49 million per year </a:t>
            </a:r>
          </a:p>
          <a:p>
            <a:pPr algn="ctr"/>
            <a:r>
              <a:rPr lang="en-US" sz="1100" noProof="0" dirty="0"/>
              <a:t>(Excl. 1000-years return period)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3990CEA-DD98-8590-D96E-729ABB6E5406}"/>
              </a:ext>
            </a:extLst>
          </p:cNvPr>
          <p:cNvGrpSpPr/>
          <p:nvPr/>
        </p:nvGrpSpPr>
        <p:grpSpPr>
          <a:xfrm>
            <a:off x="7846291" y="3114641"/>
            <a:ext cx="3340968" cy="3090896"/>
            <a:chOff x="7846291" y="3448016"/>
            <a:chExt cx="3340968" cy="309089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8FC2A5E-B9D4-E2DB-563E-8C6E92637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846291" y="3448016"/>
              <a:ext cx="3340968" cy="3090896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4D4A2CF-51DB-703F-537A-5D9F9055294E}"/>
                </a:ext>
              </a:extLst>
            </p:cNvPr>
            <p:cNvSpPr/>
            <p:nvPr/>
          </p:nvSpPr>
          <p:spPr>
            <a:xfrm>
              <a:off x="8290560" y="3870960"/>
              <a:ext cx="640080" cy="28956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</p:spTree>
    <p:extLst>
      <p:ext uri="{BB962C8B-B14F-4D97-AF65-F5344CB8AC3E}">
        <p14:creationId xmlns:p14="http://schemas.microsoft.com/office/powerpoint/2010/main" val="1599200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D7363-DFFB-B4F6-84E6-58D2F9240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25DECAE-4846-A55D-EF77-70D42604A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Model validation</a:t>
            </a:r>
            <a:endParaRPr lang="nl-NL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111FAF9-A210-3B6F-FF10-787C2B92DB89}"/>
              </a:ext>
            </a:extLst>
          </p:cNvPr>
          <p:cNvSpPr/>
          <p:nvPr/>
        </p:nvSpPr>
        <p:spPr>
          <a:xfrm>
            <a:off x="3982504" y="2298138"/>
            <a:ext cx="1771668" cy="852326"/>
          </a:xfrm>
          <a:prstGeom prst="round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Twelve most damaging storms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0B98F65-9853-0222-B2D9-8A8DFC64B581}"/>
              </a:ext>
            </a:extLst>
          </p:cNvPr>
          <p:cNvSpPr/>
          <p:nvPr/>
        </p:nvSpPr>
        <p:spPr>
          <a:xfrm>
            <a:off x="4137831" y="3608026"/>
            <a:ext cx="1457939" cy="703393"/>
          </a:xfrm>
          <a:prstGeom prst="round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600" dirty="0"/>
              <a:t>Modelled risk</a:t>
            </a:r>
          </a:p>
        </p:txBody>
      </p:sp>
      <p:sp>
        <p:nvSpPr>
          <p:cNvPr id="9" name="Flowchart: Magnetic Disk 8">
            <a:extLst>
              <a:ext uri="{FF2B5EF4-FFF2-40B4-BE49-F238E27FC236}">
                <a16:creationId xmlns:a16="http://schemas.microsoft.com/office/drawing/2014/main" id="{1BAE9D4F-006D-166B-F3AF-F04B658A281F}"/>
              </a:ext>
            </a:extLst>
          </p:cNvPr>
          <p:cNvSpPr/>
          <p:nvPr/>
        </p:nvSpPr>
        <p:spPr>
          <a:xfrm>
            <a:off x="465909" y="2247901"/>
            <a:ext cx="1869874" cy="987210"/>
          </a:xfrm>
          <a:prstGeom prst="flowChartMagneticDisk">
            <a:avLst/>
          </a:prstGeom>
          <a:solidFill>
            <a:schemeClr val="accent5">
              <a:alpha val="50000"/>
            </a:schemeClr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noProof="0" dirty="0"/>
              <a:t>Historical damage recorded (VvV) </a:t>
            </a:r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71472D93-91D0-2DA7-D965-A6FD81B9A04B}"/>
              </a:ext>
            </a:extLst>
          </p:cNvPr>
          <p:cNvCxnSpPr>
            <a:cxnSpLocks/>
            <a:stCxn id="8" idx="1"/>
            <a:endCxn id="9" idx="3"/>
          </p:cNvCxnSpPr>
          <p:nvPr/>
        </p:nvCxnSpPr>
        <p:spPr>
          <a:xfrm rot="10800000">
            <a:off x="1400847" y="3235111"/>
            <a:ext cx="2736985" cy="724612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81C8656-593A-38B5-E9AC-F7744FB5E2C7}"/>
              </a:ext>
            </a:extLst>
          </p:cNvPr>
          <p:cNvCxnSpPr>
            <a:cxnSpLocks/>
            <a:stCxn id="9" idx="4"/>
            <a:endCxn id="7" idx="1"/>
          </p:cNvCxnSpPr>
          <p:nvPr/>
        </p:nvCxnSpPr>
        <p:spPr>
          <a:xfrm flipV="1">
            <a:off x="2335783" y="2724301"/>
            <a:ext cx="1646721" cy="17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FCD60D6-B1E3-13CB-34FD-B5FD5C4332F7}"/>
              </a:ext>
            </a:extLst>
          </p:cNvPr>
          <p:cNvSpPr txBox="1"/>
          <p:nvPr/>
        </p:nvSpPr>
        <p:spPr>
          <a:xfrm>
            <a:off x="1350959" y="3692859"/>
            <a:ext cx="2258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Comparison</a:t>
            </a:r>
          </a:p>
          <a:p>
            <a:pPr algn="ctr"/>
            <a:r>
              <a:rPr lang="en-US" sz="1400" i="1" dirty="0"/>
              <a:t>Recorded vs Modelled</a:t>
            </a:r>
            <a:endParaRPr lang="en-NL" sz="1400" i="1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0EBE538-870B-93EA-75B8-DAF7E1261488}"/>
              </a:ext>
            </a:extLst>
          </p:cNvPr>
          <p:cNvSpPr/>
          <p:nvPr/>
        </p:nvSpPr>
        <p:spPr>
          <a:xfrm rot="10800000">
            <a:off x="5892799" y="3726337"/>
            <a:ext cx="963525" cy="488850"/>
          </a:xfrm>
          <a:prstGeom prst="rightArrow">
            <a:avLst>
              <a:gd name="adj1" fmla="val 22884"/>
              <a:gd name="adj2" fmla="val 50000"/>
            </a:avLst>
          </a:prstGeom>
          <a:solidFill>
            <a:srgbClr val="92D050">
              <a:alpha val="50000"/>
            </a:srgbClr>
          </a:solidFill>
          <a:ln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sz="110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F873D81-CAE7-584E-73C3-1FF041305068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 flipH="1">
            <a:off x="4866801" y="3150464"/>
            <a:ext cx="1537" cy="4575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5" name="Picture 26">
            <a:extLst>
              <a:ext uri="{FF2B5EF4-FFF2-40B4-BE49-F238E27FC236}">
                <a16:creationId xmlns:a16="http://schemas.microsoft.com/office/drawing/2014/main" id="{4166F2D8-AA9D-C975-1498-386DDCA77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6326" y="192341"/>
            <a:ext cx="2559507" cy="647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744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1DD17-2DF1-F37C-BDFD-4F709D887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6">
            <a:extLst>
              <a:ext uri="{FF2B5EF4-FFF2-40B4-BE49-F238E27FC236}">
                <a16:creationId xmlns:a16="http://schemas.microsoft.com/office/drawing/2014/main" id="{B5710BFA-C010-1181-6CCF-EE4A2AADF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4100" y="1342588"/>
            <a:ext cx="2035388" cy="51477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991318D-2D78-1AD8-28EA-5AC454093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Model validation</a:t>
            </a:r>
            <a:endParaRPr lang="nl-N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0294F4-4998-D17E-6D7B-4213243F2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00" y="1690688"/>
            <a:ext cx="3098800" cy="4248355"/>
          </a:xfrm>
          <a:prstGeom prst="rect">
            <a:avLst/>
          </a:prstGeom>
        </p:spPr>
      </p:pic>
      <p:cxnSp>
        <p:nvCxnSpPr>
          <p:cNvPr id="4" name="Rechte verbindingslijn met pijl 17">
            <a:extLst>
              <a:ext uri="{FF2B5EF4-FFF2-40B4-BE49-F238E27FC236}">
                <a16:creationId xmlns:a16="http://schemas.microsoft.com/office/drawing/2014/main" id="{314FF14B-58ED-78F8-3936-A134C37872DD}"/>
              </a:ext>
            </a:extLst>
          </p:cNvPr>
          <p:cNvCxnSpPr>
            <a:cxnSpLocks/>
          </p:cNvCxnSpPr>
          <p:nvPr/>
        </p:nvCxnSpPr>
        <p:spPr>
          <a:xfrm>
            <a:off x="3508373" y="2871694"/>
            <a:ext cx="3905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C9E638E7-345B-A07D-90D1-26B27206AF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8376153"/>
              </p:ext>
            </p:extLst>
          </p:nvPr>
        </p:nvGraphicFramePr>
        <p:xfrm>
          <a:off x="6845300" y="2025745"/>
          <a:ext cx="4965700" cy="3806007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241425">
                  <a:extLst>
                    <a:ext uri="{9D8B030D-6E8A-4147-A177-3AD203B41FA5}">
                      <a16:colId xmlns:a16="http://schemas.microsoft.com/office/drawing/2014/main" val="1675435669"/>
                    </a:ext>
                  </a:extLst>
                </a:gridCol>
                <a:gridCol w="1241425">
                  <a:extLst>
                    <a:ext uri="{9D8B030D-6E8A-4147-A177-3AD203B41FA5}">
                      <a16:colId xmlns:a16="http://schemas.microsoft.com/office/drawing/2014/main" val="993932776"/>
                    </a:ext>
                  </a:extLst>
                </a:gridCol>
                <a:gridCol w="1073150">
                  <a:extLst>
                    <a:ext uri="{9D8B030D-6E8A-4147-A177-3AD203B41FA5}">
                      <a16:colId xmlns:a16="http://schemas.microsoft.com/office/drawing/2014/main" val="1004722329"/>
                    </a:ext>
                  </a:extLst>
                </a:gridCol>
                <a:gridCol w="168275">
                  <a:extLst>
                    <a:ext uri="{9D8B030D-6E8A-4147-A177-3AD203B41FA5}">
                      <a16:colId xmlns:a16="http://schemas.microsoft.com/office/drawing/2014/main" val="43921309"/>
                    </a:ext>
                  </a:extLst>
                </a:gridCol>
                <a:gridCol w="1241425">
                  <a:extLst>
                    <a:ext uri="{9D8B030D-6E8A-4147-A177-3AD203B41FA5}">
                      <a16:colId xmlns:a16="http://schemas.microsoft.com/office/drawing/2014/main" val="12938757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Date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VvV</a:t>
                      </a:r>
                      <a:r>
                        <a:rPr lang="en-US" sz="1600" baseline="30000" dirty="0">
                          <a:effectLst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(€ </a:t>
                      </a:r>
                      <a:r>
                        <a:rPr lang="en-US" sz="1600" dirty="0" err="1">
                          <a:effectLst/>
                        </a:rPr>
                        <a:t>mln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Model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(€ </a:t>
                      </a:r>
                      <a:r>
                        <a:rPr lang="en-US" sz="1600" dirty="0" err="1">
                          <a:effectLst/>
                        </a:rPr>
                        <a:t>mln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Relative error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(%)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Relative error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(%)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9575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18-01-2007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156.17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145.45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-6.86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-6.86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1100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28-02-2010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7.40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6.97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-5.75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-5.75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3502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28-10-2013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92.66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51.57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-44.34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-44.34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3936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05-12-2013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13.92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22.06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58.48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58.48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4195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24-12-2013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9.14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15.75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72.41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72.41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254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31-03-2015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32.19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18.63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-42.12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-42.12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645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23-02-2017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24.80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24.84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0.18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0.18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12922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13-09-2017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11.75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10.85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-7.62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-7.62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86581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03-01-2018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34.37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27.29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-20.59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-20.59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6911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18-01-2018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235.34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102.08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-56.62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-56.62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7879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10-03-2019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30.02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15.96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-46.83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-46.83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0734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09-02-2020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46.11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58.32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26.48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26.48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0338515"/>
                  </a:ext>
                </a:extLst>
              </a:tr>
              <a:tr h="33655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51582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Mean Error (ME)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-16.17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0222664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Mean Absolute Error (MAE)</a:t>
                      </a:r>
                      <a:endParaRPr lang="en-N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N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20.67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3582003"/>
                  </a:ext>
                </a:extLst>
              </a:tr>
            </a:tbl>
          </a:graphicData>
        </a:graphic>
      </p:graphicFrame>
      <p:sp>
        <p:nvSpPr>
          <p:cNvPr id="16" name="Rectangle 3">
            <a:extLst>
              <a:ext uri="{FF2B5EF4-FFF2-40B4-BE49-F238E27FC236}">
                <a16:creationId xmlns:a16="http://schemas.microsoft.com/office/drawing/2014/main" id="{4F7365ED-C0D3-3690-86DC-42674F9DB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300" y="5978465"/>
            <a:ext cx="4965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G Times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kumimoji="0" lang="en-US" altLang="en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G Times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 damage, including business and property insurance claims; 50% of content, and 13% of auto has been removed (</a:t>
            </a:r>
            <a:r>
              <a:rPr kumimoji="0" lang="en-US" altLang="en-NL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G Times" charset="0"/>
                <a:ea typeface="Times New Roman" panose="02020603050405020304" pitchFamily="18" charset="0"/>
                <a:cs typeface="Times New Roman" panose="02020603050405020304" pitchFamily="18" charset="0"/>
              </a:rPr>
              <a:t>VvV</a:t>
            </a:r>
            <a:r>
              <a:rPr kumimoji="0" lang="en-US" altLang="en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G Times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2023).</a:t>
            </a:r>
            <a:endParaRPr kumimoji="0" lang="en-GB" altLang="en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A2AF06-E95F-B2F5-FFDA-CA83BA1033F3}"/>
              </a:ext>
            </a:extLst>
          </p:cNvPr>
          <p:cNvSpPr/>
          <p:nvPr/>
        </p:nvSpPr>
        <p:spPr>
          <a:xfrm>
            <a:off x="5940733" y="262245"/>
            <a:ext cx="5972354" cy="15268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000" dirty="0"/>
              <a:t>Tendency to underestimate total losses (- 16.17%)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2000" dirty="0"/>
              <a:t>Average absolute deviation of 20.67% between the modelled and recorded event losses.</a:t>
            </a:r>
            <a:endParaRPr lang="en-NL" sz="2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FCF65C-ADC6-F6C0-BD3F-14D5AD89B18E}"/>
              </a:ext>
            </a:extLst>
          </p:cNvPr>
          <p:cNvSpPr/>
          <p:nvPr/>
        </p:nvSpPr>
        <p:spPr>
          <a:xfrm>
            <a:off x="6845300" y="5313872"/>
            <a:ext cx="5000203" cy="518445"/>
          </a:xfrm>
          <a:prstGeom prst="rect">
            <a:avLst/>
          </a:prstGeom>
          <a:noFill/>
          <a:ln w="571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E6BB2769-3C0F-08FF-9EFA-EE9F66DE1720}"/>
              </a:ext>
            </a:extLst>
          </p:cNvPr>
          <p:cNvSpPr/>
          <p:nvPr/>
        </p:nvSpPr>
        <p:spPr>
          <a:xfrm>
            <a:off x="5738612" y="3127077"/>
            <a:ext cx="759853" cy="476518"/>
          </a:xfrm>
          <a:prstGeom prst="rightArrow">
            <a:avLst>
              <a:gd name="adj1" fmla="val 25675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505176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 animBg="1"/>
      <p:bldP spid="7" grpId="0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FB713-D524-2308-0871-BEA8A7588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4072C80-CACA-49BE-BA4C-314075A34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Limitations</a:t>
            </a:r>
            <a:endParaRPr lang="nl-NL" dirty="0"/>
          </a:p>
        </p:txBody>
      </p:sp>
      <p:pic>
        <p:nvPicPr>
          <p:cNvPr id="2" name="Picture 26">
            <a:extLst>
              <a:ext uri="{FF2B5EF4-FFF2-40B4-BE49-F238E27FC236}">
                <a16:creationId xmlns:a16="http://schemas.microsoft.com/office/drawing/2014/main" id="{729DCB92-046A-F65F-4353-F82DC9878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200" y="1342588"/>
            <a:ext cx="2035388" cy="514775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39FDE86-00DF-52D0-8112-234D438A777D}"/>
              </a:ext>
            </a:extLst>
          </p:cNvPr>
          <p:cNvSpPr txBox="1">
            <a:spLocks/>
          </p:cNvSpPr>
          <p:nvPr/>
        </p:nvSpPr>
        <p:spPr>
          <a:xfrm>
            <a:off x="342392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&amp; Opportunities</a:t>
            </a:r>
            <a:endParaRPr lang="nl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30E0D7-64B2-B872-9E72-0C86C4D48C9A}"/>
              </a:ext>
            </a:extLst>
          </p:cNvPr>
          <p:cNvSpPr txBox="1"/>
          <p:nvPr/>
        </p:nvSpPr>
        <p:spPr>
          <a:xfrm>
            <a:off x="2847710" y="1563363"/>
            <a:ext cx="9284544" cy="4661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Uncertainty in hazard estimates propagates into risk estimates, and changes in hazard are not linearly translated into losses.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High-resolution exposure data, but aggregated loss estimates. Further refinement of claim ratio functions could enable higher-resolution and asset-level loss estimation.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Alternative approaches (e.g., machine learning) could be explored to estimate asset-level losses.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Access to more detailed data for calibration and validation would improve model performance and reliability.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choice of model should be guided by the intended application and decision context.</a:t>
            </a:r>
          </a:p>
        </p:txBody>
      </p:sp>
    </p:spTree>
    <p:extLst>
      <p:ext uri="{BB962C8B-B14F-4D97-AF65-F5344CB8AC3E}">
        <p14:creationId xmlns:p14="http://schemas.microsoft.com/office/powerpoint/2010/main" val="2498525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E4171-9058-D214-D0C8-29B731BEB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DE032E-FBF8-E3D0-1447-98C687F45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A case study of hurricane Kirk (2024)</a:t>
            </a:r>
            <a:endParaRPr lang="nl-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BB4137-D9A2-17E9-2C2B-EB6A22C76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43" y="1690688"/>
            <a:ext cx="5346557" cy="3160328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F8E9902-D8EC-7734-26F9-1F7EF970D39F}"/>
              </a:ext>
            </a:extLst>
          </p:cNvPr>
          <p:cNvSpPr txBox="1">
            <a:spLocks/>
          </p:cNvSpPr>
          <p:nvPr/>
        </p:nvSpPr>
        <p:spPr>
          <a:xfrm>
            <a:off x="838200" y="5330825"/>
            <a:ext cx="5638800" cy="13906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Collaboration</a:t>
            </a:r>
          </a:p>
          <a:p>
            <a:r>
              <a:rPr lang="en-US" sz="1800" dirty="0"/>
              <a:t>Hylke de Vries (KNMI)</a:t>
            </a:r>
          </a:p>
          <a:p>
            <a:r>
              <a:rPr lang="en-US" sz="1800" dirty="0"/>
              <a:t>Maria Fonseca-Cerda (IVM/VU) </a:t>
            </a:r>
          </a:p>
        </p:txBody>
      </p:sp>
      <p:pic>
        <p:nvPicPr>
          <p:cNvPr id="6" name="Marcador de contenido 7">
            <a:extLst>
              <a:ext uri="{FF2B5EF4-FFF2-40B4-BE49-F238E27FC236}">
                <a16:creationId xmlns:a16="http://schemas.microsoft.com/office/drawing/2014/main" id="{761A194E-4CD8-C021-5508-CEE0817DFB5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9148" y="-114300"/>
            <a:ext cx="1955952" cy="673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27DC4A-9344-8D7F-3708-B0BC01FE493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7633"/>
          <a:stretch>
            <a:fillRect/>
          </a:stretch>
        </p:blipFill>
        <p:spPr>
          <a:xfrm>
            <a:off x="6734879" y="2395546"/>
            <a:ext cx="5437871" cy="382493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06550CB-EE21-B90C-F14B-EC0741CB3440}"/>
              </a:ext>
            </a:extLst>
          </p:cNvPr>
          <p:cNvSpPr txBox="1">
            <a:spLocks/>
          </p:cNvSpPr>
          <p:nvPr/>
        </p:nvSpPr>
        <p:spPr>
          <a:xfrm>
            <a:off x="6373129" y="1699168"/>
            <a:ext cx="5684247" cy="948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900" dirty="0"/>
              <a:t>Different tracks </a:t>
            </a:r>
            <a:br>
              <a:rPr lang="en-US" sz="3600" dirty="0"/>
            </a:br>
            <a:r>
              <a:rPr lang="en-US" sz="2100" i="1" dirty="0"/>
              <a:t>Plausibly different</a:t>
            </a:r>
            <a:endParaRPr lang="en-US" sz="36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50E387-6D26-5927-95C2-F2F436561CA4}"/>
              </a:ext>
            </a:extLst>
          </p:cNvPr>
          <p:cNvSpPr/>
          <p:nvPr/>
        </p:nvSpPr>
        <p:spPr>
          <a:xfrm>
            <a:off x="9056665" y="6396335"/>
            <a:ext cx="302897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i="1" dirty="0">
                <a:ln w="1016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</a:rPr>
              <a:t>Manuscript</a:t>
            </a:r>
            <a:r>
              <a:rPr lang="en-NL" sz="2000" b="1" i="1" dirty="0">
                <a:ln w="1016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</a:rPr>
              <a:t> in preparation</a:t>
            </a:r>
            <a:r>
              <a:rPr lang="en-US" sz="2000" b="1" i="1" dirty="0">
                <a:ln w="1016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</a:rPr>
              <a:t> </a:t>
            </a:r>
            <a:endParaRPr lang="en-NL" sz="2000" b="1" i="1" dirty="0">
              <a:ln w="10160">
                <a:solidFill>
                  <a:schemeClr val="accent3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9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747C6-45BB-C11F-C2F1-1B1A6C76A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16" y="550167"/>
            <a:ext cx="6478320" cy="948047"/>
          </a:xfrm>
        </p:spPr>
        <p:txBody>
          <a:bodyPr>
            <a:normAutofit/>
          </a:bodyPr>
          <a:lstStyle/>
          <a:p>
            <a:r>
              <a:rPr lang="en-US" dirty="0"/>
              <a:t>Climate change</a:t>
            </a:r>
            <a:br>
              <a:rPr lang="en-US" dirty="0"/>
            </a:br>
            <a:r>
              <a:rPr lang="en-US" sz="1800" dirty="0"/>
              <a:t>Sea Surface Temperature changes (re-simulate with HCLIM43)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5041CD-7F1E-561A-CBD9-68458B9EF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482" y="550168"/>
            <a:ext cx="4431402" cy="58711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A19F6B-9FFE-5944-0220-FEDDB82C6E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481"/>
          <a:stretch>
            <a:fillRect/>
          </a:stretch>
        </p:blipFill>
        <p:spPr>
          <a:xfrm>
            <a:off x="508247" y="2747222"/>
            <a:ext cx="2721537" cy="33165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93CDE6-F706-00B4-C72F-B897FC61ED2D}"/>
              </a:ext>
            </a:extLst>
          </p:cNvPr>
          <p:cNvSpPr txBox="1"/>
          <p:nvPr/>
        </p:nvSpPr>
        <p:spPr>
          <a:xfrm>
            <a:off x="508247" y="5598336"/>
            <a:ext cx="1469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Current climate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51F7CE-AFE0-C7A4-8128-F038095400AE}"/>
              </a:ext>
            </a:extLst>
          </p:cNvPr>
          <p:cNvSpPr txBox="1"/>
          <p:nvPr/>
        </p:nvSpPr>
        <p:spPr>
          <a:xfrm>
            <a:off x="1090909" y="1795079"/>
            <a:ext cx="5522656" cy="646331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=&gt; Strong response on changes in SST</a:t>
            </a:r>
          </a:p>
          <a:p>
            <a:r>
              <a:rPr lang="en-US" dirty="0"/>
              <a:t>(lower pressure, stronger wind gusts, more rain)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33EC35-B3F7-4BCE-5E36-16DB7E273B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" t="16519" r="23902" b="8004"/>
          <a:stretch>
            <a:fillRect/>
          </a:stretch>
        </p:blipFill>
        <p:spPr>
          <a:xfrm>
            <a:off x="3162180" y="3087132"/>
            <a:ext cx="2516721" cy="294261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FA57F9-7275-601C-CD0C-0F4D59FF8D31}"/>
              </a:ext>
            </a:extLst>
          </p:cNvPr>
          <p:cNvSpPr txBox="1"/>
          <p:nvPr/>
        </p:nvSpPr>
        <p:spPr>
          <a:xfrm>
            <a:off x="3359955" y="5616288"/>
            <a:ext cx="9845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SST+2K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23023F-FBE1-DABB-5D30-B45DB43FDA5E}"/>
              </a:ext>
            </a:extLst>
          </p:cNvPr>
          <p:cNvSpPr txBox="1"/>
          <p:nvPr/>
        </p:nvSpPr>
        <p:spPr>
          <a:xfrm>
            <a:off x="8528329" y="6054819"/>
            <a:ext cx="256871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Change in SST (degrees)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40D55F-813D-03F7-F1F0-F8CD6CBE2D70}"/>
              </a:ext>
            </a:extLst>
          </p:cNvPr>
          <p:cNvSpPr txBox="1"/>
          <p:nvPr/>
        </p:nvSpPr>
        <p:spPr>
          <a:xfrm>
            <a:off x="7362183" y="550167"/>
            <a:ext cx="319654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Potential Losses</a:t>
            </a:r>
          </a:p>
          <a:p>
            <a:r>
              <a:rPr lang="en-US" dirty="0"/>
              <a:t>in Billions of Euros</a:t>
            </a:r>
          </a:p>
        </p:txBody>
      </p:sp>
      <p:pic>
        <p:nvPicPr>
          <p:cNvPr id="7" name="Marcador de contenido 7">
            <a:extLst>
              <a:ext uri="{FF2B5EF4-FFF2-40B4-BE49-F238E27FC236}">
                <a16:creationId xmlns:a16="http://schemas.microsoft.com/office/drawing/2014/main" id="{106E4182-4D4B-161E-B142-504B6CF0F76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9148" y="-114300"/>
            <a:ext cx="1955952" cy="673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59B4415-87E0-D5A4-A527-1626A4C4BBCE}"/>
              </a:ext>
            </a:extLst>
          </p:cNvPr>
          <p:cNvSpPr txBox="1"/>
          <p:nvPr/>
        </p:nvSpPr>
        <p:spPr>
          <a:xfrm>
            <a:off x="490068" y="5926061"/>
            <a:ext cx="1505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Potential losses</a:t>
            </a:r>
          </a:p>
          <a:p>
            <a:r>
              <a:rPr lang="en-US" sz="1600" b="1" dirty="0"/>
              <a:t>€ 2.7 billion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85A0F8-CDCC-6106-9358-87EA4119BA59}"/>
              </a:ext>
            </a:extLst>
          </p:cNvPr>
          <p:cNvSpPr txBox="1"/>
          <p:nvPr/>
        </p:nvSpPr>
        <p:spPr>
          <a:xfrm>
            <a:off x="3271749" y="6168372"/>
            <a:ext cx="3341816" cy="584775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~ 10 Million people experienced </a:t>
            </a:r>
          </a:p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	&gt;= Bf12 wind gusts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287E68-0131-3D50-178D-FCD62369EE58}"/>
              </a:ext>
            </a:extLst>
          </p:cNvPr>
          <p:cNvSpPr/>
          <p:nvPr/>
        </p:nvSpPr>
        <p:spPr>
          <a:xfrm>
            <a:off x="9056665" y="6396335"/>
            <a:ext cx="302897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i="1" dirty="0">
                <a:ln w="1016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</a:rPr>
              <a:t>Manuscript</a:t>
            </a:r>
            <a:r>
              <a:rPr lang="en-NL" sz="2000" b="1" i="1" dirty="0">
                <a:ln w="1016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</a:rPr>
              <a:t> in preparation</a:t>
            </a:r>
            <a:r>
              <a:rPr lang="en-US" sz="2000" b="1" i="1" dirty="0">
                <a:ln w="1016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</a:rPr>
              <a:t> </a:t>
            </a:r>
            <a:endParaRPr lang="en-NL" sz="2000" b="1" i="1" dirty="0">
              <a:ln w="10160">
                <a:solidFill>
                  <a:schemeClr val="accent3"/>
                </a:solidFill>
                <a:prstDash val="solid"/>
              </a:ln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586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810AF-EC1B-EAA8-7C67-A225221DC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20">
            <a:extLst>
              <a:ext uri="{FF2B5EF4-FFF2-40B4-BE49-F238E27FC236}">
                <a16:creationId xmlns:a16="http://schemas.microsoft.com/office/drawing/2014/main" id="{C5EACFA0-B173-4381-55FB-19636541E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2167" y="6394251"/>
            <a:ext cx="1354474" cy="368961"/>
          </a:xfrm>
          <a:prstGeom prst="rect">
            <a:avLst/>
          </a:prstGeom>
        </p:spPr>
      </p:pic>
      <p:pic>
        <p:nvPicPr>
          <p:cNvPr id="6" name="Imagen 22">
            <a:extLst>
              <a:ext uri="{FF2B5EF4-FFF2-40B4-BE49-F238E27FC236}">
                <a16:creationId xmlns:a16="http://schemas.microsoft.com/office/drawing/2014/main" id="{C6366130-44C3-5ACC-CD6C-C1A78B6BB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46" y="6167790"/>
            <a:ext cx="3546926" cy="613254"/>
          </a:xfrm>
          <a:prstGeom prst="rect">
            <a:avLst/>
          </a:prstGeom>
        </p:spPr>
      </p:pic>
      <p:pic>
        <p:nvPicPr>
          <p:cNvPr id="11" name="Picture 5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1935585A-B931-5A65-28DA-872CE145D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2916" y="6453559"/>
            <a:ext cx="1435278" cy="2503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2B39E8-FBA1-1E0F-2721-EE9946A29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350" y="-379508"/>
            <a:ext cx="9639300" cy="1721282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Storms to Losses: </a:t>
            </a:r>
            <a:r>
              <a:rPr lang="en-US" sz="3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High-Resolution Model of Windstorm Risk in the Netherlands</a:t>
            </a:r>
            <a:endParaRPr lang="nl-NL" sz="3600" dirty="0">
              <a:solidFill>
                <a:srgbClr val="002060"/>
              </a:solidFill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BF3AF70-90F7-D9CB-F89F-3121E4D0B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3042" y="6463127"/>
            <a:ext cx="3045916" cy="397690"/>
          </a:xfrm>
        </p:spPr>
        <p:txBody>
          <a:bodyPr>
            <a:normAutofit/>
          </a:bodyPr>
          <a:lstStyle/>
          <a:p>
            <a:r>
              <a:rPr lang="nl-NL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m.d.s.fonseca.cerda@vu.nl</a:t>
            </a:r>
            <a:endParaRPr lang="nl-NL" sz="1800" dirty="0">
              <a:solidFill>
                <a:schemeClr val="accent1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29E843-9A78-C8DC-4F59-8B8140230549}"/>
              </a:ext>
            </a:extLst>
          </p:cNvPr>
          <p:cNvSpPr txBox="1">
            <a:spLocks/>
          </p:cNvSpPr>
          <p:nvPr/>
        </p:nvSpPr>
        <p:spPr>
          <a:xfrm>
            <a:off x="68939" y="5806807"/>
            <a:ext cx="6800370" cy="721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11th Workshop on European Storms,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June 17</a:t>
            </a:r>
            <a:r>
              <a:rPr lang="en-US" sz="1600" baseline="30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, Delft</a:t>
            </a:r>
            <a:endParaRPr lang="nl-NL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070BE7B-101D-AC64-9FD1-06FF24C4CDC6}"/>
              </a:ext>
            </a:extLst>
          </p:cNvPr>
          <p:cNvSpPr txBox="1">
            <a:spLocks/>
          </p:cNvSpPr>
          <p:nvPr/>
        </p:nvSpPr>
        <p:spPr>
          <a:xfrm>
            <a:off x="0" y="1366491"/>
            <a:ext cx="12192000" cy="721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Maria Fonseca-Cerda</a:t>
            </a:r>
            <a:r>
              <a:rPr lang="nl-NL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, H. de Moel, J.C.J.H. Aerts, W.J.W. Botzen, T. Haer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CD9FE-E6A5-C0E4-4892-96A411DA519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9131"/>
          <a:stretch>
            <a:fillRect/>
          </a:stretch>
        </p:blipFill>
        <p:spPr bwMode="auto">
          <a:xfrm>
            <a:off x="3421401" y="2224684"/>
            <a:ext cx="5137008" cy="26330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19A9E0-1053-C993-F8EF-0C910883B16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1" y="3890909"/>
            <a:ext cx="1287066" cy="128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1149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6334A-1591-999D-791F-6ABA96986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869" y="640451"/>
            <a:ext cx="5181931" cy="843965"/>
          </a:xfrm>
        </p:spPr>
        <p:txBody>
          <a:bodyPr>
            <a:normAutofit fontScale="90000"/>
          </a:bodyPr>
          <a:lstStyle/>
          <a:p>
            <a:r>
              <a:rPr lang="en-US" dirty="0"/>
              <a:t>Different intensities</a:t>
            </a:r>
            <a:br>
              <a:rPr lang="en-US" dirty="0"/>
            </a:br>
            <a:r>
              <a:rPr lang="en-US" sz="2200" dirty="0"/>
              <a:t>every Kirk-variant differs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97BAF7-60C0-1FE4-5E0F-15C41052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30</a:t>
            </a:fld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D31DF-166F-C490-4DA7-A7113F4BC2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6401"/>
          <a:stretch>
            <a:fillRect/>
          </a:stretch>
        </p:blipFill>
        <p:spPr>
          <a:xfrm>
            <a:off x="456869" y="3144149"/>
            <a:ext cx="4305036" cy="3073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63BD59-17CD-FCDB-C0DD-4F89ED39FA12}"/>
              </a:ext>
            </a:extLst>
          </p:cNvPr>
          <p:cNvSpPr txBox="1"/>
          <p:nvPr/>
        </p:nvSpPr>
        <p:spPr>
          <a:xfrm>
            <a:off x="1139878" y="1852617"/>
            <a:ext cx="3622027" cy="646331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=&gt; The lower the pressure, the more wind &amp; rain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314846-6B05-F3BE-6535-C8B3B705157C}"/>
              </a:ext>
            </a:extLst>
          </p:cNvPr>
          <p:cNvGrpSpPr/>
          <p:nvPr/>
        </p:nvGrpSpPr>
        <p:grpSpPr>
          <a:xfrm>
            <a:off x="5131498" y="1092413"/>
            <a:ext cx="7009702" cy="4849637"/>
            <a:chOff x="5131498" y="1092413"/>
            <a:chExt cx="7009702" cy="484963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6BE1855-3A4B-3D76-5584-A9535D7850E2}"/>
                </a:ext>
              </a:extLst>
            </p:cNvPr>
            <p:cNvGrpSpPr/>
            <p:nvPr/>
          </p:nvGrpSpPr>
          <p:grpSpPr>
            <a:xfrm>
              <a:off x="5131498" y="1176816"/>
              <a:ext cx="7009702" cy="4765234"/>
              <a:chOff x="5131498" y="1176816"/>
              <a:chExt cx="7009702" cy="4765234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46498EC9-548F-412E-DCEA-F2ABB83FFF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b="14054"/>
              <a:stretch>
                <a:fillRect/>
              </a:stretch>
            </p:blipFill>
            <p:spPr>
              <a:xfrm>
                <a:off x="5131498" y="1176816"/>
                <a:ext cx="7009702" cy="4580568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BD0F09-0BF1-000B-6298-D63955F98AC1}"/>
                  </a:ext>
                </a:extLst>
              </p:cNvPr>
              <p:cNvSpPr txBox="1"/>
              <p:nvPr/>
            </p:nvSpPr>
            <p:spPr>
              <a:xfrm>
                <a:off x="6896558" y="5572718"/>
                <a:ext cx="233596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Max </a:t>
                </a:r>
                <a:r>
                  <a:rPr lang="en-US" dirty="0" err="1"/>
                  <a:t>windgust</a:t>
                </a:r>
                <a:r>
                  <a:rPr lang="en-US" dirty="0"/>
                  <a:t> (m/s)     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55DBF6-EB59-B225-4FE5-F4A1B5B40D6E}"/>
                  </a:ext>
                </a:extLst>
              </p:cNvPr>
              <p:cNvSpPr txBox="1"/>
              <p:nvPr/>
            </p:nvSpPr>
            <p:spPr>
              <a:xfrm>
                <a:off x="5726936" y="1863634"/>
                <a:ext cx="1037421" cy="83099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Max 24h </a:t>
                </a:r>
                <a:r>
                  <a:rPr lang="en-US" sz="1600" dirty="0" err="1"/>
                  <a:t>rainsum</a:t>
                </a:r>
                <a:r>
                  <a:rPr lang="en-US" sz="1600" dirty="0"/>
                  <a:t> (mm)     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3783D6-155F-399C-9568-8CADA63A5FE6}"/>
                  </a:ext>
                </a:extLst>
              </p:cNvPr>
              <p:cNvSpPr txBox="1"/>
              <p:nvPr/>
            </p:nvSpPr>
            <p:spPr>
              <a:xfrm>
                <a:off x="5210060" y="1176816"/>
                <a:ext cx="2071172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Average over Netherlands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B9712B2-B614-617C-C6C5-AC5FC07DBFB5}"/>
                  </a:ext>
                </a:extLst>
              </p:cNvPr>
              <p:cNvSpPr txBox="1"/>
              <p:nvPr/>
            </p:nvSpPr>
            <p:spPr>
              <a:xfrm>
                <a:off x="5638800" y="5012712"/>
                <a:ext cx="27199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Data: ECMWF ensembles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5AA35E-03B3-D05E-93E4-59653892FBD2}"/>
                </a:ext>
              </a:extLst>
            </p:cNvPr>
            <p:cNvSpPr txBox="1"/>
            <p:nvPr/>
          </p:nvSpPr>
          <p:spPr>
            <a:xfrm>
              <a:off x="10775757" y="1092413"/>
              <a:ext cx="1156086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Min MSLP</a:t>
              </a:r>
            </a:p>
            <a:p>
              <a:r>
                <a:rPr lang="en-US" dirty="0"/>
                <a:t>(</a:t>
              </a:r>
              <a:r>
                <a:rPr lang="en-US" dirty="0" err="1"/>
                <a:t>hPa</a:t>
              </a:r>
              <a:r>
                <a:rPr lang="en-US" dirty="0"/>
                <a:t>)</a:t>
              </a:r>
            </a:p>
          </p:txBody>
        </p:sp>
      </p:grpSp>
      <p:pic>
        <p:nvPicPr>
          <p:cNvPr id="15" name="Marcador de contenido 7">
            <a:extLst>
              <a:ext uri="{FF2B5EF4-FFF2-40B4-BE49-F238E27FC236}">
                <a16:creationId xmlns:a16="http://schemas.microsoft.com/office/drawing/2014/main" id="{1488C785-B60D-DF71-1E83-000CDA15820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9148" y="-114300"/>
            <a:ext cx="1955952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2428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E6C6C-AFAD-55DC-8A1B-565A3B8B1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CCBB9-9F1D-C6ED-A02E-48902C2F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31</a:t>
            </a:fld>
            <a:endParaRPr lang="nl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4891A3-AE5F-4DA7-509E-40DE2FB490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621"/>
          <a:stretch>
            <a:fillRect/>
          </a:stretch>
        </p:blipFill>
        <p:spPr>
          <a:xfrm>
            <a:off x="620103" y="4090714"/>
            <a:ext cx="2632882" cy="18522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E53079-FDA0-1620-1629-15E0F0F61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63" y="171682"/>
            <a:ext cx="10923588" cy="948047"/>
          </a:xfrm>
        </p:spPr>
        <p:txBody>
          <a:bodyPr>
            <a:normAutofit fontScale="90000"/>
          </a:bodyPr>
          <a:lstStyle/>
          <a:p>
            <a:r>
              <a:rPr lang="en-US" dirty="0"/>
              <a:t>Strongest wind gusts</a:t>
            </a:r>
            <a:br>
              <a:rPr lang="en-US" dirty="0"/>
            </a:br>
            <a:r>
              <a:rPr lang="en-US" sz="2000" dirty="0"/>
              <a:t>Downscaling with HCLIM43 (2.5km resolution)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589E559-55B0-8AA1-4F21-B48BF9330468}"/>
              </a:ext>
            </a:extLst>
          </p:cNvPr>
          <p:cNvGrpSpPr/>
          <p:nvPr/>
        </p:nvGrpSpPr>
        <p:grpSpPr>
          <a:xfrm>
            <a:off x="3745426" y="1176620"/>
            <a:ext cx="8300842" cy="5512417"/>
            <a:chOff x="3745426" y="1176620"/>
            <a:chExt cx="8300842" cy="551241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9A87106-6EA0-47DA-BFAE-97482DC1A2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13900"/>
            <a:stretch>
              <a:fillRect/>
            </a:stretch>
          </p:blipFill>
          <p:spPr>
            <a:xfrm>
              <a:off x="3745426" y="1176620"/>
              <a:ext cx="8300842" cy="547936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9EF5AFC-34B3-D128-A97C-DFF528683EB6}"/>
                </a:ext>
              </a:extLst>
            </p:cNvPr>
            <p:cNvSpPr txBox="1"/>
            <p:nvPr/>
          </p:nvSpPr>
          <p:spPr>
            <a:xfrm>
              <a:off x="3910987" y="1408491"/>
              <a:ext cx="1514558" cy="6516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Maximal</a:t>
              </a:r>
            </a:p>
            <a:p>
              <a:r>
                <a:rPr lang="en-US" b="1" dirty="0"/>
                <a:t>Wind gusts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98AB412-9AA3-6FA5-4B84-0968AB9874AB}"/>
                </a:ext>
              </a:extLst>
            </p:cNvPr>
            <p:cNvSpPr txBox="1"/>
            <p:nvPr/>
          </p:nvSpPr>
          <p:spPr>
            <a:xfrm>
              <a:off x="4801368" y="3659683"/>
              <a:ext cx="109177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Beaufort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E36C48D-8949-CFF6-D967-0AAD0333652C}"/>
                </a:ext>
              </a:extLst>
            </p:cNvPr>
            <p:cNvSpPr txBox="1"/>
            <p:nvPr/>
          </p:nvSpPr>
          <p:spPr>
            <a:xfrm>
              <a:off x="3857803" y="2099032"/>
              <a:ext cx="2019334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Maximal recorded 52,1 m/s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505CA44-5BDC-7EFB-6EE0-8B48B07B95F9}"/>
                </a:ext>
              </a:extLst>
            </p:cNvPr>
            <p:cNvSpPr txBox="1"/>
            <p:nvPr/>
          </p:nvSpPr>
          <p:spPr>
            <a:xfrm>
              <a:off x="3868096" y="6042706"/>
              <a:ext cx="159050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Minimal MSLP</a:t>
              </a:r>
            </a:p>
            <a:p>
              <a:r>
                <a:rPr lang="en-US" b="1" dirty="0"/>
                <a:t>960,6 </a:t>
              </a:r>
              <a:r>
                <a:rPr lang="en-US" b="1" dirty="0" err="1"/>
                <a:t>hPa</a:t>
              </a:r>
              <a:endParaRPr lang="en-US" b="1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07A585D-BDA1-BEE7-0D90-7DC75D56DD33}"/>
              </a:ext>
            </a:extLst>
          </p:cNvPr>
          <p:cNvGrpSpPr/>
          <p:nvPr/>
        </p:nvGrpSpPr>
        <p:grpSpPr>
          <a:xfrm>
            <a:off x="228081" y="1262498"/>
            <a:ext cx="3416925" cy="2587199"/>
            <a:chOff x="5131498" y="1092413"/>
            <a:chExt cx="7009702" cy="4887283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06A3204-E3F9-B84B-4D54-B45D7AE138AD}"/>
                </a:ext>
              </a:extLst>
            </p:cNvPr>
            <p:cNvGrpSpPr/>
            <p:nvPr/>
          </p:nvGrpSpPr>
          <p:grpSpPr>
            <a:xfrm>
              <a:off x="5131498" y="1176816"/>
              <a:ext cx="7009702" cy="4802880"/>
              <a:chOff x="5131498" y="1176816"/>
              <a:chExt cx="7009702" cy="480288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B2599EDC-FC11-AFED-1014-F53959EC47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b="14054"/>
              <a:stretch>
                <a:fillRect/>
              </a:stretch>
            </p:blipFill>
            <p:spPr>
              <a:xfrm>
                <a:off x="5131498" y="1176816"/>
                <a:ext cx="7009702" cy="4580568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8CAED7E-274E-76F9-6389-9864F763ADBB}"/>
                  </a:ext>
                </a:extLst>
              </p:cNvPr>
              <p:cNvSpPr txBox="1"/>
              <p:nvPr/>
            </p:nvSpPr>
            <p:spPr>
              <a:xfrm>
                <a:off x="6896558" y="5572717"/>
                <a:ext cx="2355227" cy="40697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800" dirty="0"/>
                  <a:t>Max </a:t>
                </a:r>
                <a:r>
                  <a:rPr lang="en-US" sz="800" dirty="0" err="1"/>
                  <a:t>windgust</a:t>
                </a:r>
                <a:r>
                  <a:rPr lang="en-US" sz="800" dirty="0"/>
                  <a:t> (m/s)     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E2674CA-C48A-709C-83D2-52D41D073FC3}"/>
                  </a:ext>
                </a:extLst>
              </p:cNvPr>
              <p:cNvSpPr txBox="1"/>
              <p:nvPr/>
            </p:nvSpPr>
            <p:spPr>
              <a:xfrm>
                <a:off x="5726936" y="1863633"/>
                <a:ext cx="1037422" cy="7848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/>
                  <a:t>Max 24h </a:t>
                </a:r>
                <a:r>
                  <a:rPr lang="en-US" sz="700" dirty="0" err="1"/>
                  <a:t>rainsum</a:t>
                </a:r>
                <a:r>
                  <a:rPr lang="en-US" sz="700" dirty="0"/>
                  <a:t> (mm)     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C2C36AA-4297-53DA-E020-CA601B93B5EF}"/>
                  </a:ext>
                </a:extLst>
              </p:cNvPr>
              <p:cNvSpPr txBox="1"/>
              <p:nvPr/>
            </p:nvSpPr>
            <p:spPr>
              <a:xfrm>
                <a:off x="5210061" y="1176816"/>
                <a:ext cx="2071171" cy="5813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700" b="1" dirty="0"/>
                  <a:t>Average over Netherlands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70B2762-8022-CD1F-C4B7-C1D616756255}"/>
                  </a:ext>
                </a:extLst>
              </p:cNvPr>
              <p:cNvSpPr txBox="1"/>
              <p:nvPr/>
            </p:nvSpPr>
            <p:spPr>
              <a:xfrm>
                <a:off x="5638801" y="5012712"/>
                <a:ext cx="2983331" cy="4360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Data: ECMWF ensembles</a:t>
                </a: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6FCDCD7-F048-B867-6596-DD47CCB5B1F5}"/>
                </a:ext>
              </a:extLst>
            </p:cNvPr>
            <p:cNvSpPr txBox="1"/>
            <p:nvPr/>
          </p:nvSpPr>
          <p:spPr>
            <a:xfrm>
              <a:off x="10775757" y="1092413"/>
              <a:ext cx="1266732" cy="63953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Min MSLP</a:t>
              </a:r>
            </a:p>
            <a:p>
              <a:r>
                <a:rPr lang="en-US" sz="800" dirty="0"/>
                <a:t>(</a:t>
              </a:r>
              <a:r>
                <a:rPr lang="en-US" sz="800" dirty="0" err="1"/>
                <a:t>hPa</a:t>
              </a:r>
              <a:r>
                <a:rPr lang="en-US" sz="800" dirty="0"/>
                <a:t>)</a:t>
              </a:r>
            </a:p>
          </p:txBody>
        </p:sp>
      </p:grpSp>
      <p:pic>
        <p:nvPicPr>
          <p:cNvPr id="9" name="Marcador de contenido 7">
            <a:extLst>
              <a:ext uri="{FF2B5EF4-FFF2-40B4-BE49-F238E27FC236}">
                <a16:creationId xmlns:a16="http://schemas.microsoft.com/office/drawing/2014/main" id="{7BAF9739-31E0-B247-1751-CB8224D97E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9148" y="-114300"/>
            <a:ext cx="1955952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10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062FB-8DA9-7D71-7FC1-05390B85D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691" y="677634"/>
            <a:ext cx="6010581" cy="120728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Costly</a:t>
            </a:r>
            <a:br>
              <a:rPr lang="en-US" sz="4000" dirty="0"/>
            </a:br>
            <a:r>
              <a:rPr lang="en-US" sz="2400" dirty="0"/>
              <a:t>Impact modelling using VU/IVM. Potential losses to houses and buildings </a:t>
            </a:r>
            <a:r>
              <a:rPr lang="en-US" sz="1600" dirty="0"/>
              <a:t>(Fonseca-Cerda et al., 2026)</a:t>
            </a:r>
            <a:endParaRPr lang="en-US" sz="4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15241B-C41C-11BC-AC41-3B29921FC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32</a:t>
            </a:fld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599508-17A2-8BE2-E4BA-D8B51D29B8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81"/>
          <a:stretch>
            <a:fillRect/>
          </a:stretch>
        </p:blipFill>
        <p:spPr>
          <a:xfrm>
            <a:off x="7533424" y="1000060"/>
            <a:ext cx="4658576" cy="56770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88CACE-BF01-4764-A31F-BC53AEE580C1}"/>
              </a:ext>
            </a:extLst>
          </p:cNvPr>
          <p:cNvSpPr txBox="1"/>
          <p:nvPr/>
        </p:nvSpPr>
        <p:spPr>
          <a:xfrm>
            <a:off x="8610600" y="955716"/>
            <a:ext cx="39397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Potential losses houses &amp; buildings </a:t>
            </a:r>
          </a:p>
          <a:p>
            <a:r>
              <a:rPr lang="en-US" b="1" dirty="0"/>
              <a:t>€ 2.7 billion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561CE06-409F-1392-AE25-FD1AFE404E46}"/>
              </a:ext>
            </a:extLst>
          </p:cNvPr>
          <p:cNvGrpSpPr/>
          <p:nvPr/>
        </p:nvGrpSpPr>
        <p:grpSpPr>
          <a:xfrm>
            <a:off x="698691" y="2080246"/>
            <a:ext cx="3959887" cy="2907578"/>
            <a:chOff x="3745426" y="1176620"/>
            <a:chExt cx="8300842" cy="550735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ADB16E4-9DC9-F493-C8B6-639F6F1BF7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13900"/>
            <a:stretch>
              <a:fillRect/>
            </a:stretch>
          </p:blipFill>
          <p:spPr>
            <a:xfrm>
              <a:off x="3745426" y="1176620"/>
              <a:ext cx="8300842" cy="547936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251698A-128E-3482-E3C7-426F587324A4}"/>
                </a:ext>
              </a:extLst>
            </p:cNvPr>
            <p:cNvSpPr txBox="1"/>
            <p:nvPr/>
          </p:nvSpPr>
          <p:spPr>
            <a:xfrm>
              <a:off x="3910984" y="1408491"/>
              <a:ext cx="1982157" cy="6995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900" b="1" dirty="0"/>
                <a:t>Maximal</a:t>
              </a:r>
            </a:p>
            <a:p>
              <a:r>
                <a:rPr lang="en-US" sz="900" b="1" dirty="0"/>
                <a:t>Wind gusts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6B11D54-5F3F-A59B-D829-B279AE7ACB5D}"/>
                </a:ext>
              </a:extLst>
            </p:cNvPr>
            <p:cNvSpPr txBox="1"/>
            <p:nvPr/>
          </p:nvSpPr>
          <p:spPr>
            <a:xfrm>
              <a:off x="4801367" y="3659683"/>
              <a:ext cx="1025552" cy="34978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600" b="1" dirty="0"/>
                <a:t>Beaufort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845D08D-D79F-BF04-BE0A-D500D3B7683F}"/>
                </a:ext>
              </a:extLst>
            </p:cNvPr>
            <p:cNvSpPr txBox="1"/>
            <p:nvPr/>
          </p:nvSpPr>
          <p:spPr>
            <a:xfrm>
              <a:off x="3857803" y="2099031"/>
              <a:ext cx="2019334" cy="58297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700" dirty="0"/>
                <a:t>Maximal recorded 52,1 m/s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EEDCBD-402E-CFF1-1597-8E809599981A}"/>
                </a:ext>
              </a:extLst>
            </p:cNvPr>
            <p:cNvSpPr txBox="1"/>
            <p:nvPr/>
          </p:nvSpPr>
          <p:spPr>
            <a:xfrm>
              <a:off x="3868095" y="6042706"/>
              <a:ext cx="1700969" cy="64126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Minimal MSLP</a:t>
              </a:r>
            </a:p>
            <a:p>
              <a:r>
                <a:rPr lang="en-US" sz="800" b="1" dirty="0"/>
                <a:t>960,6 </a:t>
              </a:r>
              <a:r>
                <a:rPr lang="en-US" sz="800" b="1" dirty="0" err="1"/>
                <a:t>hPa</a:t>
              </a:r>
              <a:endParaRPr lang="en-US" sz="800" b="1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DD6B267-A1D1-46C0-43A2-20FB98966B0E}"/>
              </a:ext>
            </a:extLst>
          </p:cNvPr>
          <p:cNvSpPr txBox="1"/>
          <p:nvPr/>
        </p:nvSpPr>
        <p:spPr>
          <a:xfrm>
            <a:off x="4064846" y="3850600"/>
            <a:ext cx="3341816" cy="2800767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~ 10 Million people experienced </a:t>
            </a:r>
          </a:p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	&gt;= Bf12 wind gusts</a:t>
            </a:r>
          </a:p>
          <a:p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Comparison</a:t>
            </a:r>
          </a:p>
          <a:p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Winter storm Eunice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(02/2022)</a:t>
            </a:r>
          </a:p>
          <a:p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Model € 210 Million </a:t>
            </a:r>
          </a:p>
          <a:p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~ €750 million in total </a:t>
            </a:r>
          </a:p>
          <a:p>
            <a:br>
              <a:rPr lang="en-US" sz="1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Summer storm Poly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(07/2023) </a:t>
            </a:r>
          </a:p>
          <a:p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~ €70 million in total</a:t>
            </a:r>
          </a:p>
        </p:txBody>
      </p:sp>
      <p:pic>
        <p:nvPicPr>
          <p:cNvPr id="21" name="Marcador de contenido 7">
            <a:extLst>
              <a:ext uri="{FF2B5EF4-FFF2-40B4-BE49-F238E27FC236}">
                <a16:creationId xmlns:a16="http://schemas.microsoft.com/office/drawing/2014/main" id="{515F2D22-0DDE-EC5B-28D9-530BEB91482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9148" y="-114300"/>
            <a:ext cx="1955952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51A0E-7034-A7C0-E764-C3DC95F26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6">
            <a:extLst>
              <a:ext uri="{FF2B5EF4-FFF2-40B4-BE49-F238E27FC236}">
                <a16:creationId xmlns:a16="http://schemas.microsoft.com/office/drawing/2014/main" id="{A566B675-9A3A-1EB2-5604-F66EFED5C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4100" y="1342588"/>
            <a:ext cx="2035388" cy="51477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7ABA50F-C021-8EC6-8F3B-0B3F4FC41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Model validation</a:t>
            </a:r>
            <a:endParaRPr lang="nl-N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752EF-8CD7-3E06-C52F-7E7227A29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00" y="1690688"/>
            <a:ext cx="3098800" cy="4248355"/>
          </a:xfrm>
          <a:prstGeom prst="rect">
            <a:avLst/>
          </a:prstGeom>
        </p:spPr>
      </p:pic>
      <p:cxnSp>
        <p:nvCxnSpPr>
          <p:cNvPr id="4" name="Rechte verbindingslijn met pijl 17">
            <a:extLst>
              <a:ext uri="{FF2B5EF4-FFF2-40B4-BE49-F238E27FC236}">
                <a16:creationId xmlns:a16="http://schemas.microsoft.com/office/drawing/2014/main" id="{5F702419-2695-9DC6-48B5-AD4D2791DC3B}"/>
              </a:ext>
            </a:extLst>
          </p:cNvPr>
          <p:cNvCxnSpPr>
            <a:cxnSpLocks/>
          </p:cNvCxnSpPr>
          <p:nvPr/>
        </p:nvCxnSpPr>
        <p:spPr>
          <a:xfrm>
            <a:off x="3508373" y="2871694"/>
            <a:ext cx="3905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03D8BDF2-A994-D682-DECB-65E7849413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8857872"/>
              </p:ext>
            </p:extLst>
          </p:nvPr>
        </p:nvGraphicFramePr>
        <p:xfrm>
          <a:off x="6845300" y="2025745"/>
          <a:ext cx="4965700" cy="3806572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241425">
                  <a:extLst>
                    <a:ext uri="{9D8B030D-6E8A-4147-A177-3AD203B41FA5}">
                      <a16:colId xmlns:a16="http://schemas.microsoft.com/office/drawing/2014/main" val="1675435669"/>
                    </a:ext>
                  </a:extLst>
                </a:gridCol>
                <a:gridCol w="1241425">
                  <a:extLst>
                    <a:ext uri="{9D8B030D-6E8A-4147-A177-3AD203B41FA5}">
                      <a16:colId xmlns:a16="http://schemas.microsoft.com/office/drawing/2014/main" val="993932776"/>
                    </a:ext>
                  </a:extLst>
                </a:gridCol>
                <a:gridCol w="1073150">
                  <a:extLst>
                    <a:ext uri="{9D8B030D-6E8A-4147-A177-3AD203B41FA5}">
                      <a16:colId xmlns:a16="http://schemas.microsoft.com/office/drawing/2014/main" val="1004722329"/>
                    </a:ext>
                  </a:extLst>
                </a:gridCol>
                <a:gridCol w="168275">
                  <a:extLst>
                    <a:ext uri="{9D8B030D-6E8A-4147-A177-3AD203B41FA5}">
                      <a16:colId xmlns:a16="http://schemas.microsoft.com/office/drawing/2014/main" val="43921309"/>
                    </a:ext>
                  </a:extLst>
                </a:gridCol>
                <a:gridCol w="1241425">
                  <a:extLst>
                    <a:ext uri="{9D8B030D-6E8A-4147-A177-3AD203B41FA5}">
                      <a16:colId xmlns:a16="http://schemas.microsoft.com/office/drawing/2014/main" val="12938757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Date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VvV</a:t>
                      </a:r>
                      <a:r>
                        <a:rPr lang="en-US" sz="1600" baseline="30000" dirty="0">
                          <a:effectLst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(€ </a:t>
                      </a:r>
                      <a:r>
                        <a:rPr lang="en-US" sz="1600" dirty="0" err="1">
                          <a:effectLst/>
                        </a:rPr>
                        <a:t>mln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Model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(€ </a:t>
                      </a:r>
                      <a:r>
                        <a:rPr lang="en-US" sz="1600" dirty="0" err="1">
                          <a:effectLst/>
                        </a:rPr>
                        <a:t>mln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Relative error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(%)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Relative error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(%)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9575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18-01-2007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156.17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145.45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-6.86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-6.86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1100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28-02-2010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7.40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6.97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-5.75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-5.75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3502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28-10-2013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92.66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51.57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-44.34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-44.34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3936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05-12-2013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13.92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22.06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58.48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58.48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4195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24-12-2013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9.14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15.75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72.41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72.41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254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31-03-2015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32.19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18.63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-42.12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-42.12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645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23-02-2017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24.80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24.84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0.18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0.18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12922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13-09-2017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11.75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10.85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-7.62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-7.62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86581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03-01-2018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34.37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27.29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-20.59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-20.59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6911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18-01-2018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235.34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102.08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-56.62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-56.62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7879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10-03-2019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30.02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15.96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-46.83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-46.83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0734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09-02-2020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46.11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58.32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26.48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26.48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0338515"/>
                  </a:ext>
                </a:extLst>
              </a:tr>
              <a:tr h="33655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51582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Mean Error (ME)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-16.17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0222664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Mean Absolute Error (MAE)</a:t>
                      </a:r>
                      <a:endParaRPr lang="en-N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N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20.67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3582003"/>
                  </a:ext>
                </a:extLst>
              </a:tr>
            </a:tbl>
          </a:graphicData>
        </a:graphic>
      </p:graphicFrame>
      <p:sp>
        <p:nvSpPr>
          <p:cNvPr id="16" name="Rectangle 3">
            <a:extLst>
              <a:ext uri="{FF2B5EF4-FFF2-40B4-BE49-F238E27FC236}">
                <a16:creationId xmlns:a16="http://schemas.microsoft.com/office/drawing/2014/main" id="{5E56937A-3012-9F5E-1432-D2B948FCD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300" y="5978465"/>
            <a:ext cx="4965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G Times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kumimoji="0" lang="en-US" altLang="en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G Times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 damage, including business and property insurance claims; 50% of content, and 13% of auto has been removed (</a:t>
            </a:r>
            <a:r>
              <a:rPr kumimoji="0" lang="en-US" altLang="en-NL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G Times" charset="0"/>
                <a:ea typeface="Times New Roman" panose="02020603050405020304" pitchFamily="18" charset="0"/>
                <a:cs typeface="Times New Roman" panose="02020603050405020304" pitchFamily="18" charset="0"/>
              </a:rPr>
              <a:t>VvV</a:t>
            </a:r>
            <a:r>
              <a:rPr kumimoji="0" lang="en-US" altLang="en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G Times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2023).</a:t>
            </a:r>
            <a:endParaRPr kumimoji="0" lang="en-GB" altLang="en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194E9850-07E5-DDBB-B438-7E1218FB9084}"/>
              </a:ext>
            </a:extLst>
          </p:cNvPr>
          <p:cNvSpPr/>
          <p:nvPr/>
        </p:nvSpPr>
        <p:spPr>
          <a:xfrm>
            <a:off x="5738612" y="3127077"/>
            <a:ext cx="759853" cy="476518"/>
          </a:xfrm>
          <a:prstGeom prst="rightArrow">
            <a:avLst>
              <a:gd name="adj1" fmla="val 25675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4043A1-EF11-F2F4-277D-B094F03EE117}"/>
              </a:ext>
            </a:extLst>
          </p:cNvPr>
          <p:cNvSpPr/>
          <p:nvPr/>
        </p:nvSpPr>
        <p:spPr>
          <a:xfrm>
            <a:off x="6997701" y="2641711"/>
            <a:ext cx="4368800" cy="21728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3EA58F5-6555-B732-625A-23CB7DABA3A1}"/>
              </a:ext>
            </a:extLst>
          </p:cNvPr>
          <p:cNvSpPr/>
          <p:nvPr/>
        </p:nvSpPr>
        <p:spPr>
          <a:xfrm>
            <a:off x="313565" y="1704387"/>
            <a:ext cx="994535" cy="105151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827E875-2A91-30BE-6595-282C991ACC14}"/>
              </a:ext>
            </a:extLst>
          </p:cNvPr>
          <p:cNvSpPr/>
          <p:nvPr/>
        </p:nvSpPr>
        <p:spPr>
          <a:xfrm>
            <a:off x="2439161" y="1703442"/>
            <a:ext cx="994535" cy="105151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991FE-0579-D1BD-1E69-E08DA924E0E8}"/>
              </a:ext>
            </a:extLst>
          </p:cNvPr>
          <p:cNvSpPr/>
          <p:nvPr/>
        </p:nvSpPr>
        <p:spPr>
          <a:xfrm>
            <a:off x="313564" y="4877308"/>
            <a:ext cx="994535" cy="105151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84DC86-6A45-0976-DB81-CF299AECBFAA}"/>
              </a:ext>
            </a:extLst>
          </p:cNvPr>
          <p:cNvSpPr/>
          <p:nvPr/>
        </p:nvSpPr>
        <p:spPr>
          <a:xfrm>
            <a:off x="6985001" y="3073511"/>
            <a:ext cx="4368800" cy="21728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7144F4-1A50-F219-D5DA-7B06CEA99B7D}"/>
              </a:ext>
            </a:extLst>
          </p:cNvPr>
          <p:cNvSpPr/>
          <p:nvPr/>
        </p:nvSpPr>
        <p:spPr>
          <a:xfrm>
            <a:off x="6985000" y="4582732"/>
            <a:ext cx="4368800" cy="21728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560032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609CD-AC47-4764-FD91-ED3140367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6">
            <a:extLst>
              <a:ext uri="{FF2B5EF4-FFF2-40B4-BE49-F238E27FC236}">
                <a16:creationId xmlns:a16="http://schemas.microsoft.com/office/drawing/2014/main" id="{E7B255EF-2754-E382-9F09-E6EAA1CC1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4100" y="1342588"/>
            <a:ext cx="2035388" cy="51477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B4F3B53-37BD-6E36-B63F-DA6F76115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Model validation</a:t>
            </a:r>
            <a:endParaRPr lang="nl-N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65B4CF-8B70-F70E-B7D9-CFA03076DB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00" y="1690688"/>
            <a:ext cx="3098800" cy="4248355"/>
          </a:xfrm>
          <a:prstGeom prst="rect">
            <a:avLst/>
          </a:prstGeom>
        </p:spPr>
      </p:pic>
      <p:cxnSp>
        <p:nvCxnSpPr>
          <p:cNvPr id="4" name="Rechte verbindingslijn met pijl 17">
            <a:extLst>
              <a:ext uri="{FF2B5EF4-FFF2-40B4-BE49-F238E27FC236}">
                <a16:creationId xmlns:a16="http://schemas.microsoft.com/office/drawing/2014/main" id="{77DB2DA7-A6EE-7B07-288E-A62852D5A8EB}"/>
              </a:ext>
            </a:extLst>
          </p:cNvPr>
          <p:cNvCxnSpPr>
            <a:cxnSpLocks/>
          </p:cNvCxnSpPr>
          <p:nvPr/>
        </p:nvCxnSpPr>
        <p:spPr>
          <a:xfrm>
            <a:off x="3508373" y="2871694"/>
            <a:ext cx="3905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C8D7971B-E534-9514-E50C-885880B614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8491973"/>
              </p:ext>
            </p:extLst>
          </p:nvPr>
        </p:nvGraphicFramePr>
        <p:xfrm>
          <a:off x="6845300" y="2025745"/>
          <a:ext cx="4965700" cy="3806572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241425">
                  <a:extLst>
                    <a:ext uri="{9D8B030D-6E8A-4147-A177-3AD203B41FA5}">
                      <a16:colId xmlns:a16="http://schemas.microsoft.com/office/drawing/2014/main" val="1675435669"/>
                    </a:ext>
                  </a:extLst>
                </a:gridCol>
                <a:gridCol w="1241425">
                  <a:extLst>
                    <a:ext uri="{9D8B030D-6E8A-4147-A177-3AD203B41FA5}">
                      <a16:colId xmlns:a16="http://schemas.microsoft.com/office/drawing/2014/main" val="993932776"/>
                    </a:ext>
                  </a:extLst>
                </a:gridCol>
                <a:gridCol w="1073150">
                  <a:extLst>
                    <a:ext uri="{9D8B030D-6E8A-4147-A177-3AD203B41FA5}">
                      <a16:colId xmlns:a16="http://schemas.microsoft.com/office/drawing/2014/main" val="1004722329"/>
                    </a:ext>
                  </a:extLst>
                </a:gridCol>
                <a:gridCol w="168275">
                  <a:extLst>
                    <a:ext uri="{9D8B030D-6E8A-4147-A177-3AD203B41FA5}">
                      <a16:colId xmlns:a16="http://schemas.microsoft.com/office/drawing/2014/main" val="43921309"/>
                    </a:ext>
                  </a:extLst>
                </a:gridCol>
                <a:gridCol w="1241425">
                  <a:extLst>
                    <a:ext uri="{9D8B030D-6E8A-4147-A177-3AD203B41FA5}">
                      <a16:colId xmlns:a16="http://schemas.microsoft.com/office/drawing/2014/main" val="12938757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Date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VvV</a:t>
                      </a:r>
                      <a:r>
                        <a:rPr lang="en-US" sz="1600" baseline="30000" dirty="0">
                          <a:effectLst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(€ </a:t>
                      </a:r>
                      <a:r>
                        <a:rPr lang="en-US" sz="1600" dirty="0" err="1">
                          <a:effectLst/>
                        </a:rPr>
                        <a:t>mln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Model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effectLst/>
                        </a:rPr>
                        <a:t>(€ </a:t>
                      </a:r>
                      <a:r>
                        <a:rPr lang="en-US" sz="1600" dirty="0" err="1">
                          <a:effectLst/>
                        </a:rPr>
                        <a:t>mln</a:t>
                      </a:r>
                      <a:r>
                        <a:rPr lang="en-US" sz="1600" dirty="0">
                          <a:effectLst/>
                        </a:rPr>
                        <a:t>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Relative error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(%)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Relative error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(%)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9575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18-01-2007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156.17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145.45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-6.86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-6.86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11006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28-02-2010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7.40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6.97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-5.75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-5.75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3502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28-10-2013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92.66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51.57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-44.34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-44.34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3936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05-12-2013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13.92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22.06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58.48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58.48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4195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24-12-2013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9.14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15.75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72.41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72.41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254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31-03-2015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32.19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18.63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-42.12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-42.12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645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23-02-2017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24.80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24.84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0.18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0.18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12922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13-09-2017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11.75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10.85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-7.62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-7.62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86581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03-01-2018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34.37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27.29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-20.59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-20.59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69113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18-01-2018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235.34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102.08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-56.62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-56.62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7879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10-03-2019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30.02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15.96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-46.83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-46.83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0734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09-02-2020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46.11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58.32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dirty="0">
                          <a:effectLst/>
                        </a:rPr>
                        <a:t>26.48</a:t>
                      </a:r>
                      <a:endParaRPr lang="en-N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effectLst/>
                        </a:rPr>
                        <a:t>26.48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0338515"/>
                  </a:ext>
                </a:extLst>
              </a:tr>
              <a:tr h="33655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500">
                          <a:effectLst/>
                        </a:rPr>
                        <a:t> </a:t>
                      </a:r>
                      <a:endParaRPr lang="en-N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515823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Mean Error (ME)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-16.17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0222664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>
                          <a:effectLst/>
                        </a:rPr>
                        <a:t>Mean Absolute Error (MAE)</a:t>
                      </a:r>
                      <a:endParaRPr lang="en-N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NL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dirty="0">
                          <a:effectLst/>
                        </a:rPr>
                        <a:t>20.67</a:t>
                      </a:r>
                      <a:endParaRPr lang="en-N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3582003"/>
                  </a:ext>
                </a:extLst>
              </a:tr>
            </a:tbl>
          </a:graphicData>
        </a:graphic>
      </p:graphicFrame>
      <p:sp>
        <p:nvSpPr>
          <p:cNvPr id="16" name="Rectangle 3">
            <a:extLst>
              <a:ext uri="{FF2B5EF4-FFF2-40B4-BE49-F238E27FC236}">
                <a16:creationId xmlns:a16="http://schemas.microsoft.com/office/drawing/2014/main" id="{2AD5E71D-AADE-C78E-D793-901274E47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5300" y="5978465"/>
            <a:ext cx="4965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G Times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kumimoji="0" lang="en-US" altLang="en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G Times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 damage, including business and property insurance claims; 50% of content, and 13% of auto has been removed (</a:t>
            </a:r>
            <a:r>
              <a:rPr kumimoji="0" lang="en-US" altLang="en-NL" sz="1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G Times" charset="0"/>
                <a:ea typeface="Times New Roman" panose="02020603050405020304" pitchFamily="18" charset="0"/>
                <a:cs typeface="Times New Roman" panose="02020603050405020304" pitchFamily="18" charset="0"/>
              </a:rPr>
              <a:t>VvV</a:t>
            </a:r>
            <a:r>
              <a:rPr kumimoji="0" lang="en-US" altLang="en-NL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G Times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2023).</a:t>
            </a:r>
            <a:endParaRPr kumimoji="0" lang="en-GB" altLang="en-N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1778270D-3AAA-424F-2E35-8CBEF06862C0}"/>
              </a:ext>
            </a:extLst>
          </p:cNvPr>
          <p:cNvSpPr/>
          <p:nvPr/>
        </p:nvSpPr>
        <p:spPr>
          <a:xfrm>
            <a:off x="5738612" y="3127077"/>
            <a:ext cx="759853" cy="476518"/>
          </a:xfrm>
          <a:prstGeom prst="rightArrow">
            <a:avLst>
              <a:gd name="adj1" fmla="val 25675"/>
              <a:gd name="adj2" fmla="val 50000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78280F-C393-0BB2-5038-ED84ED085279}"/>
              </a:ext>
            </a:extLst>
          </p:cNvPr>
          <p:cNvSpPr/>
          <p:nvPr/>
        </p:nvSpPr>
        <p:spPr>
          <a:xfrm>
            <a:off x="6997701" y="2857611"/>
            <a:ext cx="4368800" cy="21728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BFCB64E-45A3-3FC8-E231-751EA40B5126}"/>
              </a:ext>
            </a:extLst>
          </p:cNvPr>
          <p:cNvSpPr/>
          <p:nvPr/>
        </p:nvSpPr>
        <p:spPr>
          <a:xfrm>
            <a:off x="1393065" y="1692482"/>
            <a:ext cx="994535" cy="105151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58B7EA-6F28-2704-0B0C-8D4AFDBF2086}"/>
              </a:ext>
            </a:extLst>
          </p:cNvPr>
          <p:cNvSpPr/>
          <p:nvPr/>
        </p:nvSpPr>
        <p:spPr>
          <a:xfrm>
            <a:off x="313564" y="2760838"/>
            <a:ext cx="994535" cy="105151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47017C0-3765-F2D8-4804-6123BC3F19A1}"/>
              </a:ext>
            </a:extLst>
          </p:cNvPr>
          <p:cNvSpPr/>
          <p:nvPr/>
        </p:nvSpPr>
        <p:spPr>
          <a:xfrm>
            <a:off x="1393064" y="3829194"/>
            <a:ext cx="994535" cy="105151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F089F0-943C-728F-7150-91551FD266DC}"/>
              </a:ext>
            </a:extLst>
          </p:cNvPr>
          <p:cNvSpPr/>
          <p:nvPr/>
        </p:nvSpPr>
        <p:spPr>
          <a:xfrm>
            <a:off x="6985001" y="3289411"/>
            <a:ext cx="4368800" cy="429149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5890E9-6AFB-643F-10B9-6AF0D888787B}"/>
              </a:ext>
            </a:extLst>
          </p:cNvPr>
          <p:cNvSpPr/>
          <p:nvPr/>
        </p:nvSpPr>
        <p:spPr>
          <a:xfrm>
            <a:off x="6985000" y="4163632"/>
            <a:ext cx="4368800" cy="21728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D51947C-9B5B-DE8E-A4A5-A0DF93AEE948}"/>
              </a:ext>
            </a:extLst>
          </p:cNvPr>
          <p:cNvSpPr/>
          <p:nvPr/>
        </p:nvSpPr>
        <p:spPr>
          <a:xfrm>
            <a:off x="1393064" y="2760838"/>
            <a:ext cx="994535" cy="1051513"/>
          </a:xfrm>
          <a:prstGeom prst="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38648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631EB-6499-3743-3198-52144DCB0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A38C595-3AD4-E1DE-4BFD-ADBC32858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Hazard maps</a:t>
            </a:r>
            <a:endParaRPr lang="nl-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1366C1-FAC1-2BA9-7938-CDEBDA183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7600" y="1642451"/>
            <a:ext cx="6872938" cy="471768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608AAB-4126-BA1A-4B12-74B2EBB54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9D81E7E-345A-E641-A816-88DE982173C8}" type="slidenum">
              <a:rPr lang="es-MX" smtClean="0"/>
              <a:t>35</a:t>
            </a:fld>
            <a:endParaRPr lang="es-MX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754FBE-DABE-3031-9D4A-CFCCB67C5E09}"/>
              </a:ext>
            </a:extLst>
          </p:cNvPr>
          <p:cNvSpPr/>
          <p:nvPr/>
        </p:nvSpPr>
        <p:spPr>
          <a:xfrm>
            <a:off x="395960" y="228600"/>
            <a:ext cx="11933208" cy="6492875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77CA41-2A1E-B305-2C4C-F9EAD9BE64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9068" y="5115088"/>
            <a:ext cx="1159696" cy="1163127"/>
          </a:xfrm>
          <a:prstGeom prst="rect">
            <a:avLst/>
          </a:prstGeom>
        </p:spPr>
      </p:pic>
      <p:pic>
        <p:nvPicPr>
          <p:cNvPr id="9" name="Afbeelding 29" descr="Afbeelding met Graphics, schermopname, Lettertype, cirkel&#10;&#10;Door AI gegenereerde inhoud is mogelijk onjuist.">
            <a:extLst>
              <a:ext uri="{FF2B5EF4-FFF2-40B4-BE49-F238E27FC236}">
                <a16:creationId xmlns:a16="http://schemas.microsoft.com/office/drawing/2014/main" id="{29578694-2383-5EC4-54C5-4B4272667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018" y="6278215"/>
            <a:ext cx="1967266" cy="467342"/>
          </a:xfrm>
          <a:prstGeom prst="rect">
            <a:avLst/>
          </a:prstGeom>
        </p:spPr>
      </p:pic>
      <p:pic>
        <p:nvPicPr>
          <p:cNvPr id="13" name="Picture 2" descr="Home - CAS">
            <a:extLst>
              <a:ext uri="{FF2B5EF4-FFF2-40B4-BE49-F238E27FC236}">
                <a16:creationId xmlns:a16="http://schemas.microsoft.com/office/drawing/2014/main" id="{0003D7AE-7478-D28A-A15F-77DAA151B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3285" y="58218"/>
            <a:ext cx="1633541" cy="72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6FDEB9-C132-5131-C1B8-C8E2B99E261D}"/>
              </a:ext>
            </a:extLst>
          </p:cNvPr>
          <p:cNvSpPr/>
          <p:nvPr/>
        </p:nvSpPr>
        <p:spPr>
          <a:xfrm>
            <a:off x="6629400" y="1037316"/>
            <a:ext cx="5260884" cy="348132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22" name="20260430-1204-14.4303032">
            <a:hlinkClick r:id="" action="ppaction://media"/>
            <a:extLst>
              <a:ext uri="{FF2B5EF4-FFF2-40B4-BE49-F238E27FC236}">
                <a16:creationId xmlns:a16="http://schemas.microsoft.com/office/drawing/2014/main" id="{D00F4A79-A8F7-51F8-8046-3F5F4809825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80273" y="1356044"/>
            <a:ext cx="4722370" cy="2871860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B0A516D-C0AD-D7FB-4B7F-48B3B13BEF42}"/>
              </a:ext>
            </a:extLst>
          </p:cNvPr>
          <p:cNvGrpSpPr/>
          <p:nvPr/>
        </p:nvGrpSpPr>
        <p:grpSpPr>
          <a:xfrm>
            <a:off x="6716069" y="1182898"/>
            <a:ext cx="5032695" cy="3716467"/>
            <a:chOff x="2962330" y="1703388"/>
            <a:chExt cx="5686370" cy="419918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706BAE7-BE9F-3303-3647-11FB5CF30AD2}"/>
                </a:ext>
              </a:extLst>
            </p:cNvPr>
            <p:cNvSpPr/>
            <p:nvPr/>
          </p:nvSpPr>
          <p:spPr>
            <a:xfrm>
              <a:off x="3124200" y="1868057"/>
              <a:ext cx="5359400" cy="3338943"/>
            </a:xfrm>
            <a:prstGeom prst="rect">
              <a:avLst/>
            </a:prstGeom>
            <a:noFill/>
            <a:ln w="3810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A71A37A5-30E5-B8B8-DEED-2EB84D72E0F2}"/>
                </a:ext>
              </a:extLst>
            </p:cNvPr>
            <p:cNvSpPr/>
            <p:nvPr/>
          </p:nvSpPr>
          <p:spPr>
            <a:xfrm>
              <a:off x="2962330" y="1703388"/>
              <a:ext cx="5686370" cy="3694112"/>
            </a:xfrm>
            <a:prstGeom prst="roundRect">
              <a:avLst>
                <a:gd name="adj" fmla="val 6010"/>
              </a:avLst>
            </a:prstGeom>
            <a:noFill/>
            <a:ln w="571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A5CE194-6119-5189-6F59-56EE4FB3BFB7}"/>
                </a:ext>
              </a:extLst>
            </p:cNvPr>
            <p:cNvCxnSpPr>
              <a:cxnSpLocks/>
            </p:cNvCxnSpPr>
            <p:nvPr/>
          </p:nvCxnSpPr>
          <p:spPr>
            <a:xfrm>
              <a:off x="4710198" y="5880707"/>
              <a:ext cx="2160000" cy="0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F5EB60A-E9FE-8488-264F-6CD1A138A65E}"/>
                </a:ext>
              </a:extLst>
            </p:cNvPr>
            <p:cNvCxnSpPr>
              <a:cxnSpLocks/>
            </p:cNvCxnSpPr>
            <p:nvPr/>
          </p:nvCxnSpPr>
          <p:spPr>
            <a:xfrm>
              <a:off x="5563944" y="5372100"/>
              <a:ext cx="0" cy="522072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172E672-9504-DDF2-C324-3B4E59E17B49}"/>
                </a:ext>
              </a:extLst>
            </p:cNvPr>
            <p:cNvCxnSpPr>
              <a:cxnSpLocks/>
            </p:cNvCxnSpPr>
            <p:nvPr/>
          </p:nvCxnSpPr>
          <p:spPr>
            <a:xfrm>
              <a:off x="6084645" y="5380498"/>
              <a:ext cx="0" cy="522072"/>
            </a:xfrm>
            <a:prstGeom prst="line">
              <a:avLst/>
            </a:prstGeom>
            <a:ln w="571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581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37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2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  <p:bldLst>
      <p:bldP spid="3" grpId="0" animBg="1"/>
      <p:bldP spid="3" grpId="1" animBg="1"/>
      <p:bldP spid="23" grpId="0" animBg="1"/>
      <p:bldP spid="23" grpId="1" animBg="1"/>
      <p:bldP spid="23" grpId="2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591a340-c820-46dc-bbcb-6b0e1e2d6a3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926C67775E6A46B8EDE5BB6AEA5E8E" ma:contentTypeVersion="12" ma:contentTypeDescription="Create a new document." ma:contentTypeScope="" ma:versionID="32d7a4e999ecd636b2b22913fd87bf18">
  <xsd:schema xmlns:xsd="http://www.w3.org/2001/XMLSchema" xmlns:xs="http://www.w3.org/2001/XMLSchema" xmlns:p="http://schemas.microsoft.com/office/2006/metadata/properties" xmlns:ns2="3591a340-c820-46dc-bbcb-6b0e1e2d6a3e" xmlns:ns3="cd5db7c8-0495-4fdc-afb1-ed18d9faffac" targetNamespace="http://schemas.microsoft.com/office/2006/metadata/properties" ma:root="true" ma:fieldsID="4dcc50d7b5ad5d97f6ebfe63cca7f923" ns2:_="" ns3:_="">
    <xsd:import namespace="3591a340-c820-46dc-bbcb-6b0e1e2d6a3e"/>
    <xsd:import namespace="cd5db7c8-0495-4fdc-afb1-ed18d9faff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91a340-c820-46dc-bbcb-6b0e1e2d6a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95a2ead-fb08-4f89-b991-c2b778595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5db7c8-0495-4fdc-afb1-ed18d9faffa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A7020E-9B8B-4B91-BD0F-83CA73C3B9D4}">
  <ds:schemaRefs>
    <ds:schemaRef ds:uri="http://schemas.microsoft.com/office/2006/metadata/properties"/>
    <ds:schemaRef ds:uri="http://schemas.microsoft.com/office/infopath/2007/PartnerControls"/>
    <ds:schemaRef ds:uri="3591a340-c820-46dc-bbcb-6b0e1e2d6a3e"/>
  </ds:schemaRefs>
</ds:datastoreItem>
</file>

<file path=customXml/itemProps2.xml><?xml version="1.0" encoding="utf-8"?>
<ds:datastoreItem xmlns:ds="http://schemas.openxmlformats.org/officeDocument/2006/customXml" ds:itemID="{9F151734-41A2-4392-9E76-1FECAF40DC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91a340-c820-46dc-bbcb-6b0e1e2d6a3e"/>
    <ds:schemaRef ds:uri="cd5db7c8-0495-4fdc-afb1-ed18d9faff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C5B5BE3-25CF-4EC2-89B6-FE5EBEDA6C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16218</TotalTime>
  <Words>2176</Words>
  <Application>Microsoft Macintosh PowerPoint</Application>
  <PresentationFormat>Widescreen</PresentationFormat>
  <Paragraphs>564</Paragraphs>
  <Slides>35</Slides>
  <Notes>32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Avenir Next Medium</vt:lpstr>
      <vt:lpstr>Calibri</vt:lpstr>
      <vt:lpstr>Calibri Light</vt:lpstr>
      <vt:lpstr>Cambria Math</vt:lpstr>
      <vt:lpstr>CG Times</vt:lpstr>
      <vt:lpstr>Wingdings</vt:lpstr>
      <vt:lpstr>Office Theme</vt:lpstr>
      <vt:lpstr>From Storms to Losses: A High-Resolution Model of Windstorm Risk in the Netherlands</vt:lpstr>
      <vt:lpstr>PowerPoint Presentation</vt:lpstr>
      <vt:lpstr>PowerPoint Presentation</vt:lpstr>
      <vt:lpstr>Damage records</vt:lpstr>
      <vt:lpstr>Hazard data</vt:lpstr>
      <vt:lpstr>PowerPoint Presentation</vt:lpstr>
      <vt:lpstr>PowerPoint Presentation</vt:lpstr>
      <vt:lpstr>PowerPoint Presentation</vt:lpstr>
      <vt:lpstr>PowerPoint Presentation</vt:lpstr>
      <vt:lpstr>Hazard evaluation</vt:lpstr>
      <vt:lpstr>PowerPoint Presentation</vt:lpstr>
      <vt:lpstr>PowerPoint Presentation</vt:lpstr>
      <vt:lpstr>Hazard evaluation</vt:lpstr>
      <vt:lpstr>Hazard maps</vt:lpstr>
      <vt:lpstr>Hazard maps</vt:lpstr>
      <vt:lpstr>PowerPoint Presentation</vt:lpstr>
      <vt:lpstr>PowerPoint Presentation</vt:lpstr>
      <vt:lpstr>PowerPoint Presentation</vt:lpstr>
      <vt:lpstr>Vulnerability</vt:lpstr>
      <vt:lpstr>Vulnerability</vt:lpstr>
      <vt:lpstr>Vulnerability</vt:lpstr>
      <vt:lpstr>PowerPoint Presentation</vt:lpstr>
      <vt:lpstr>PowerPoint Presentation</vt:lpstr>
      <vt:lpstr>Model validation</vt:lpstr>
      <vt:lpstr>Model validation</vt:lpstr>
      <vt:lpstr>Limitations</vt:lpstr>
      <vt:lpstr>A case study of hurricane Kirk (2024)</vt:lpstr>
      <vt:lpstr>Climate change Sea Surface Temperature changes (re-simulate with HCLIM43)</vt:lpstr>
      <vt:lpstr>From Storms to Losses: A High-Resolution Model of Windstorm Risk in the Netherlands</vt:lpstr>
      <vt:lpstr>Different intensities every Kirk-variant differs</vt:lpstr>
      <vt:lpstr>Strongest wind gusts Downscaling with HCLIM43 (2.5km resolution)</vt:lpstr>
      <vt:lpstr>Costly Impact modelling using VU/IVM. Potential losses to houses and buildings (Fonseca-Cerda et al., 2026)</vt:lpstr>
      <vt:lpstr>Model validation</vt:lpstr>
      <vt:lpstr>Model validation</vt:lpstr>
      <vt:lpstr>Hazard maps</vt:lpstr>
    </vt:vector>
  </TitlesOfParts>
  <Company>Vrije Universiteit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Fonseca Cerda, M.D.S. (Maria del Socorro)</dc:creator>
  <cp:lastModifiedBy>Martina Messmer</cp:lastModifiedBy>
  <cp:revision>4</cp:revision>
  <dcterms:created xsi:type="dcterms:W3CDTF">2024-04-04T14:05:27Z</dcterms:created>
  <dcterms:modified xsi:type="dcterms:W3CDTF">2026-06-17T11:19:39Z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0x010100AE926C67775E6A46B8EDE5BB6AEA5E8E</vt:lpwstr>
  </property>
  <property fmtid="{D5CDD505-2E9C-101B-9397-08002B2CF9AE}" pid="3" name="MediaServiceImageTags">
    <vt:lpwstr/>
  </property>
</Properties>
</file>