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Override1.xml" ContentType="application/vnd.openxmlformats-officedocument.themeOverride+xml"/>
  <Override PartName="/ppt/tags/tag6.xml" ContentType="application/vnd.openxmlformats-officedocument.presentationml.tags+xml"/>
  <Override PartName="/ppt/theme/themeOverride2.xml" ContentType="application/vnd.openxmlformats-officedocument.themeOverride+xml"/>
  <Override PartName="/ppt/tags/tag7.xml" ContentType="application/vnd.openxmlformats-officedocument.presentationml.tags+xml"/>
  <Override PartName="/ppt/tags/tag8.xml" ContentType="application/vnd.openxmlformats-officedocument.presentationml.tags+xml"/>
  <Override PartName="/ppt/theme/themeOverride3.xml" ContentType="application/vnd.openxmlformats-officedocument.themeOverride+xml"/>
  <Override PartName="/ppt/tags/tag9.xml" ContentType="application/vnd.openxmlformats-officedocument.presentationml.tags+xml"/>
  <Override PartName="/ppt/tags/tag10.xml" ContentType="application/vnd.openxmlformats-officedocument.presentationml.tags+xml"/>
  <Override PartName="/ppt/theme/themeOverride4.xml" ContentType="application/vnd.openxmlformats-officedocument.themeOverride+xml"/>
  <Override PartName="/ppt/tags/tag11.xml" ContentType="application/vnd.openxmlformats-officedocument.presentationml.tags+xml"/>
  <Override PartName="/ppt/theme/themeOverride5.xml" ContentType="application/vnd.openxmlformats-officedocument.themeOverride+xml"/>
  <Override PartName="/ppt/tags/tag12.xml" ContentType="application/vnd.openxmlformats-officedocument.presentationml.tags+xml"/>
  <Override PartName="/ppt/theme/themeOverride6.xml" ContentType="application/vnd.openxmlformats-officedocument.themeOverride+xml"/>
  <Override PartName="/ppt/tags/tag13.xml" ContentType="application/vnd.openxmlformats-officedocument.presentationml.tags+xml"/>
  <Override PartName="/ppt/theme/themeOverride7.xml" ContentType="application/vnd.openxmlformats-officedocument.themeOverride+xml"/>
  <Override PartName="/ppt/tags/tag14.xml" ContentType="application/vnd.openxmlformats-officedocument.presentationml.tags+xml"/>
  <Override PartName="/ppt/theme/themeOverride8.xml" ContentType="application/vnd.openxmlformats-officedocument.themeOverr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heme/themeOverride9.xml" ContentType="application/vnd.openxmlformats-officedocument.themeOverr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heme/themeOverride10.xml" ContentType="application/vnd.openxmlformats-officedocument.themeOverr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heme/themeOverride11.xml" ContentType="application/vnd.openxmlformats-officedocument.themeOverr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heme/themeOverride12.xml" ContentType="application/vnd.openxmlformats-officedocument.themeOverr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heme/themeOverride13.xml" ContentType="application/vnd.openxmlformats-officedocument.themeOverr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heme/themeOverride14.xml" ContentType="application/vnd.openxmlformats-officedocument.themeOverr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heme/themeOverride15.xml" ContentType="application/vnd.openxmlformats-officedocument.themeOverr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heme/themeOverride16.xml" ContentType="application/vnd.openxmlformats-officedocument.themeOverr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heme/themeOverride17.xml" ContentType="application/vnd.openxmlformats-officedocument.themeOverride+xml"/>
  <Override PartName="/ppt/tags/tag44.xml" ContentType="application/vnd.openxmlformats-officedocument.presentationml.tags+xml"/>
  <Override PartName="/ppt/theme/themeOverride18.xml" ContentType="application/vnd.openxmlformats-officedocument.themeOverride+xml"/>
  <Override PartName="/ppt/tags/tag45.xml" ContentType="application/vnd.openxmlformats-officedocument.presentationml.tags+xml"/>
  <Override PartName="/ppt/theme/themeOverride19.xml" ContentType="application/vnd.openxmlformats-officedocument.themeOverride+xml"/>
  <Override PartName="/ppt/tags/tag46.xml" ContentType="application/vnd.openxmlformats-officedocument.presentationml.tags+xml"/>
  <Override PartName="/ppt/theme/themeOverride20.xml" ContentType="application/vnd.openxmlformats-officedocument.themeOverride+xml"/>
  <Override PartName="/ppt/tags/tag47.xml" ContentType="application/vnd.openxmlformats-officedocument.presentationml.tags+xml"/>
  <Override PartName="/ppt/theme/themeOverride21.xml" ContentType="application/vnd.openxmlformats-officedocument.themeOverride+xml"/>
  <Override PartName="/ppt/tags/tag48.xml" ContentType="application/vnd.openxmlformats-officedocument.presentationml.tags+xml"/>
  <Override PartName="/ppt/theme/themeOverride22.xml" ContentType="application/vnd.openxmlformats-officedocument.themeOverride+xml"/>
  <Override PartName="/ppt/tags/tag49.xml" ContentType="application/vnd.openxmlformats-officedocument.presentationml.tags+xml"/>
  <Override PartName="/ppt/theme/themeOverride23.xml" ContentType="application/vnd.openxmlformats-officedocument.themeOverride+xml"/>
  <Override PartName="/ppt/tags/tag50.xml" ContentType="application/vnd.openxmlformats-officedocument.presentationml.tags+xml"/>
  <Override PartName="/ppt/theme/themeOverride24.xml" ContentType="application/vnd.openxmlformats-officedocument.themeOverride+xml"/>
  <Override PartName="/ppt/tags/tag51.xml" ContentType="application/vnd.openxmlformats-officedocument.presentationml.tags+xml"/>
  <Override PartName="/ppt/theme/themeOverride25.xml" ContentType="application/vnd.openxmlformats-officedocument.themeOverride+xml"/>
  <Override PartName="/ppt/tags/tag52.xml" ContentType="application/vnd.openxmlformats-officedocument.presentationml.tags+xml"/>
  <Override PartName="/ppt/theme/themeOverride26.xml" ContentType="application/vnd.openxmlformats-officedocument.themeOverride+xml"/>
  <Override PartName="/ppt/tags/tag53.xml" ContentType="application/vnd.openxmlformats-officedocument.presentationml.tags+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ags/tag54.xml" ContentType="application/vnd.openxmlformats-officedocument.presentationml.tags+xml"/>
  <Override PartName="/ppt/theme/themeOverride31.xml" ContentType="application/vnd.openxmlformats-officedocument.themeOverride+xml"/>
  <Override PartName="/ppt/tags/tag55.xml" ContentType="application/vnd.openxmlformats-officedocument.presentationml.tags+xml"/>
  <Override PartName="/ppt/theme/themeOverride32.xml" ContentType="application/vnd.openxmlformats-officedocument.themeOverride+xml"/>
  <Override PartName="/ppt/tags/tag56.xml" ContentType="application/vnd.openxmlformats-officedocument.presentationml.tags+xml"/>
  <Override PartName="/ppt/theme/themeOverride33.xml" ContentType="application/vnd.openxmlformats-officedocument.themeOverride+xml"/>
  <Override PartName="/ppt/tags/tag57.xml" ContentType="application/vnd.openxmlformats-officedocument.presentationml.tags+xml"/>
  <Override PartName="/ppt/theme/themeOverride34.xml" ContentType="application/vnd.openxmlformats-officedocument.themeOverride+xml"/>
  <Override PartName="/ppt/tags/tag58.xml" ContentType="application/vnd.openxmlformats-officedocument.presentationml.tags+xml"/>
  <Override PartName="/ppt/theme/themeOverride35.xml" ContentType="application/vnd.openxmlformats-officedocument.themeOverride+xml"/>
  <Override PartName="/ppt/tags/tag59.xml" ContentType="application/vnd.openxmlformats-officedocument.presentationml.tags+xml"/>
  <Override PartName="/ppt/tags/tag60.xml" ContentType="application/vnd.openxmlformats-officedocument.presentationml.tags+xml"/>
  <Override PartName="/ppt/theme/themeOverride36.xml" ContentType="application/vnd.openxmlformats-officedocument.themeOverride+xml"/>
  <Override PartName="/ppt/tags/tag61.xml" ContentType="application/vnd.openxmlformats-officedocument.presentationml.tags+xml"/>
  <Override PartName="/ppt/tags/tag62.xml" ContentType="application/vnd.openxmlformats-officedocument.presentationml.tags+xml"/>
  <Override PartName="/ppt/theme/themeOverride37.xml" ContentType="application/vnd.openxmlformats-officedocument.themeOverride+xml"/>
  <Override PartName="/ppt/tags/tag63.xml" ContentType="application/vnd.openxmlformats-officedocument.presentationml.tags+xml"/>
  <Override PartName="/ppt/tags/tag64.xml" ContentType="application/vnd.openxmlformats-officedocument.presentationml.tags+xml"/>
  <Override PartName="/ppt/theme/themeOverride38.xml" ContentType="application/vnd.openxmlformats-officedocument.themeOverride+xml"/>
  <Override PartName="/ppt/tags/tag65.xml" ContentType="application/vnd.openxmlformats-officedocument.presentationml.tags+xml"/>
  <Override PartName="/ppt/tags/tag66.xml" ContentType="application/vnd.openxmlformats-officedocument.presentationml.tags+xml"/>
  <Override PartName="/ppt/theme/themeOverride39.xml" ContentType="application/vnd.openxmlformats-officedocument.themeOverride+xml"/>
  <Override PartName="/ppt/tags/tag67.xml" ContentType="application/vnd.openxmlformats-officedocument.presentationml.tags+xml"/>
  <Override PartName="/ppt/tags/tag68.xml" ContentType="application/vnd.openxmlformats-officedocument.presentationml.tags+xml"/>
  <Override PartName="/ppt/theme/themeOverride40.xml" ContentType="application/vnd.openxmlformats-officedocument.themeOverride+xml"/>
  <Override PartName="/ppt/tags/tag69.xml" ContentType="application/vnd.openxmlformats-officedocument.presentationml.tags+xml"/>
  <Override PartName="/ppt/tags/tag70.xml" ContentType="application/vnd.openxmlformats-officedocument.presentationml.tags+xml"/>
  <Override PartName="/ppt/theme/themeOverride41.xml" ContentType="application/vnd.openxmlformats-officedocument.themeOverride+xml"/>
  <Override PartName="/ppt/tags/tag71.xml" ContentType="application/vnd.openxmlformats-officedocument.presentationml.tags+xml"/>
  <Override PartName="/ppt/theme/themeOverride42.xml" ContentType="application/vnd.openxmlformats-officedocument.themeOverride+xml"/>
  <Override PartName="/ppt/tags/tag72.xml" ContentType="application/vnd.openxmlformats-officedocument.presentationml.tags+xml"/>
  <Override PartName="/ppt/theme/themeOverride43.xml" ContentType="application/vnd.openxmlformats-officedocument.themeOverride+xml"/>
  <Override PartName="/ppt/tags/tag73.xml" ContentType="application/vnd.openxmlformats-officedocument.presentationml.tags+xml"/>
  <Override PartName="/ppt/theme/themeOverride44.xml" ContentType="application/vnd.openxmlformats-officedocument.themeOverr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heme/themeOverride45.xml" ContentType="application/vnd.openxmlformats-officedocument.themeOverride+xml"/>
  <Override PartName="/ppt/tags/tag77.xml" ContentType="application/vnd.openxmlformats-officedocument.presentationml.tags+xml"/>
  <Override PartName="/ppt/theme/themeOverride46.xml" ContentType="application/vnd.openxmlformats-officedocument.themeOverride+xml"/>
  <Override PartName="/ppt/tags/tag78.xml" ContentType="application/vnd.openxmlformats-officedocument.presentationml.tags+xml"/>
  <Override PartName="/ppt/theme/themeOverride47.xml" ContentType="application/vnd.openxmlformats-officedocument.themeOverride+xml"/>
  <Override PartName="/ppt/tags/tag79.xml" ContentType="application/vnd.openxmlformats-officedocument.presentationml.tags+xml"/>
  <Override PartName="/ppt/theme/themeOverride48.xml" ContentType="application/vnd.openxmlformats-officedocument.themeOverride+xml"/>
  <Override PartName="/ppt/tags/tag80.xml" ContentType="application/vnd.openxmlformats-officedocument.presentationml.tags+xml"/>
  <Override PartName="/ppt/theme/themeOverride49.xml" ContentType="application/vnd.openxmlformats-officedocument.themeOverride+xml"/>
  <Override PartName="/ppt/tags/tag81.xml" ContentType="application/vnd.openxmlformats-officedocument.presentationml.tags+xml"/>
  <Override PartName="/ppt/theme/themeOverride50.xml" ContentType="application/vnd.openxmlformats-officedocument.themeOverride+xml"/>
  <Override PartName="/ppt/tags/tag82.xml" ContentType="application/vnd.openxmlformats-officedocument.presentationml.tags+xml"/>
  <Override PartName="/ppt/theme/themeOverride51.xml" ContentType="application/vnd.openxmlformats-officedocument.themeOverride+xml"/>
  <Override PartName="/ppt/tags/tag83.xml" ContentType="application/vnd.openxmlformats-officedocument.presentationml.tags+xml"/>
  <Override PartName="/ppt/theme/themeOverride52.xml" ContentType="application/vnd.openxmlformats-officedocument.themeOverride+xml"/>
  <Override PartName="/ppt/tags/tag84.xml" ContentType="application/vnd.openxmlformats-officedocument.presentationml.tags+xml"/>
  <Override PartName="/ppt/theme/themeOverride53.xml" ContentType="application/vnd.openxmlformats-officedocument.themeOverride+xml"/>
  <Override PartName="/ppt/tags/tag85.xml" ContentType="application/vnd.openxmlformats-officedocument.presentationml.tags+xml"/>
  <Override PartName="/ppt/theme/themeOverride54.xml" ContentType="application/vnd.openxmlformats-officedocument.themeOverride+xml"/>
  <Override PartName="/ppt/tags/tag86.xml" ContentType="application/vnd.openxmlformats-officedocument.presentationml.tags+xml"/>
  <Override PartName="/ppt/theme/themeOverride55.xml" ContentType="application/vnd.openxmlformats-officedocument.themeOverride+xml"/>
  <Override PartName="/ppt/tags/tag87.xml" ContentType="application/vnd.openxmlformats-officedocument.presentationml.tags+xml"/>
  <Override PartName="/ppt/theme/themeOverride56.xml" ContentType="application/vnd.openxmlformats-officedocument.themeOverride+xml"/>
  <Override PartName="/ppt/tags/tag88.xml" ContentType="application/vnd.openxmlformats-officedocument.presentationml.tags+xml"/>
  <Override PartName="/ppt/theme/themeOverride57.xml" ContentType="application/vnd.openxmlformats-officedocument.themeOverride+xml"/>
  <Override PartName="/ppt/tags/tag89.xml" ContentType="application/vnd.openxmlformats-officedocument.presentationml.tags+xml"/>
  <Override PartName="/ppt/tags/tag90.xml" ContentType="application/vnd.openxmlformats-officedocument.presentationml.tags+xml"/>
  <Override PartName="/ppt/theme/themeOverride58.xml" ContentType="application/vnd.openxmlformats-officedocument.themeOverride+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heme/themeOverride59.xml" ContentType="application/vnd.openxmlformats-officedocument.themeOverride+xml"/>
  <Override PartName="/ppt/tags/tag94.xml" ContentType="application/vnd.openxmlformats-officedocument.presentationml.tags+xml"/>
  <Override PartName="/ppt/tags/tag95.xml" ContentType="application/vnd.openxmlformats-officedocument.presentationml.tags+xml"/>
  <Override PartName="/ppt/theme/themeOverride60.xml" ContentType="application/vnd.openxmlformats-officedocument.themeOverride+xml"/>
  <Override PartName="/ppt/tags/tag96.xml" ContentType="application/vnd.openxmlformats-officedocument.presentationml.tags+xml"/>
  <Override PartName="/ppt/tags/tag97.xml" ContentType="application/vnd.openxmlformats-officedocument.presentationml.tags+xml"/>
  <Override PartName="/ppt/theme/themeOverride61.xml" ContentType="application/vnd.openxmlformats-officedocument.themeOverride+xml"/>
  <Override PartName="/ppt/tags/tag98.xml" ContentType="application/vnd.openxmlformats-officedocument.presentationml.tags+xml"/>
  <Override PartName="/ppt/theme/themeOverride62.xml" ContentType="application/vnd.openxmlformats-officedocument.themeOverride+xml"/>
  <Override PartName="/ppt/tags/tag99.xml" ContentType="application/vnd.openxmlformats-officedocument.presentationml.tags+xml"/>
  <Override PartName="/ppt/theme/themeOverride63.xml" ContentType="application/vnd.openxmlformats-officedocument.themeOverride+xml"/>
  <Override PartName="/ppt/theme/themeOverride64.xml" ContentType="application/vnd.openxmlformats-officedocument.themeOverride+xml"/>
  <Override PartName="/ppt/theme/themeOverride65.xml" ContentType="application/vnd.openxmlformats-officedocument.themeOverride+xml"/>
  <Override PartName="/ppt/theme/themeOverride66.xml" ContentType="application/vnd.openxmlformats-officedocument.themeOverride+xml"/>
  <Override PartName="/ppt/theme/themeOverride67.xml" ContentType="application/vnd.openxmlformats-officedocument.themeOverride+xml"/>
  <Override PartName="/ppt/tags/tag100.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Override68.xml" ContentType="application/vnd.openxmlformats-officedocument.themeOverride+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heme/themeOverride69.xml" ContentType="application/vnd.openxmlformats-officedocument.themeOverride+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heme/themeOverride70.xml" ContentType="application/vnd.openxmlformats-officedocument.themeOverr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heme/themeOverride71.xml" ContentType="application/vnd.openxmlformats-officedocument.themeOverride+xml"/>
  <Override PartName="/ppt/tags/tag12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6"/>
  </p:notesMasterIdLst>
  <p:handoutMasterIdLst>
    <p:handoutMasterId r:id="rId27"/>
  </p:handoutMasterIdLst>
  <p:sldIdLst>
    <p:sldId id="438" r:id="rId5"/>
    <p:sldId id="451" r:id="rId6"/>
    <p:sldId id="455" r:id="rId7"/>
    <p:sldId id="443" r:id="rId8"/>
    <p:sldId id="444" r:id="rId9"/>
    <p:sldId id="453" r:id="rId10"/>
    <p:sldId id="458" r:id="rId11"/>
    <p:sldId id="440" r:id="rId12"/>
    <p:sldId id="445" r:id="rId13"/>
    <p:sldId id="439" r:id="rId14"/>
    <p:sldId id="432" r:id="rId15"/>
    <p:sldId id="459" r:id="rId16"/>
    <p:sldId id="452" r:id="rId17"/>
    <p:sldId id="456" r:id="rId18"/>
    <p:sldId id="258" r:id="rId19"/>
    <p:sldId id="448" r:id="rId20"/>
    <p:sldId id="442" r:id="rId21"/>
    <p:sldId id="449" r:id="rId22"/>
    <p:sldId id="450" r:id="rId23"/>
    <p:sldId id="454" r:id="rId24"/>
    <p:sldId id="426" r:id="rId25"/>
  </p:sldIdLst>
  <p:sldSz cx="12192000" cy="6858000"/>
  <p:notesSz cx="6858000" cy="9144000"/>
  <p:embeddedFontLst>
    <p:embeddedFont>
      <p:font typeface="SwissReSans Light" panose="020B0604020202020204" charset="0"/>
      <p:regular r:id="rId28"/>
      <p:bold r:id="rId29"/>
      <p:italic r:id="rId30"/>
      <p:boldItalic r:id="rId31"/>
    </p:embeddedFont>
    <p:embeddedFont>
      <p:font typeface="SwissReSans" panose="020B0604020202020204" charset="0"/>
      <p:regular r:id="rId32"/>
      <p:bold r:id="rId33"/>
      <p:italic r:id="rId34"/>
      <p:boldItalic r:id="rId35"/>
    </p:embeddedFont>
  </p:embeddedFontLst>
  <p:custDataLst>
    <p:tags r:id="rId36"/>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B1B1"/>
    <a:srgbClr val="98C4EC"/>
    <a:srgbClr val="AFB4B9"/>
    <a:srgbClr val="3C4150"/>
    <a:srgbClr val="36E4BC"/>
    <a:srgbClr val="000000"/>
    <a:srgbClr val="FFFFFF"/>
    <a:srgbClr val="E00000"/>
    <a:srgbClr val="DAE7E2"/>
    <a:srgbClr val="C8C8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9B2EA7-1C83-4801-B95A-9549DB284EC8}" v="7" dt="2026-06-17T07:26:10.589"/>
  </p1510:revLst>
</p1510:revInfo>
</file>

<file path=ppt/tableStyles.xml><?xml version="1.0" encoding="utf-8"?>
<a:tblStyleLst xmlns:a="http://schemas.openxmlformats.org/drawingml/2006/main" def="{4F870FC3-41F4-4639-9F92-194A608F593C}">
  <a:tblStyle styleId="{4F870FC3-41F4-4639-9F92-194A608F593C}" styleName="Swiss Re - Table 1">
    <a:wholeTbl>
      <a:tcTxStyle>
        <a:fontRef idx="minor">
          <a:scrgbClr r="40" g="62" b="54"/>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band2H>
      <a:tcStyle>
        <a:tcBdr/>
        <a:fill>
          <a:solidFill>
            <a:schemeClr val="accent1">
              <a:tint val="36000"/>
            </a:schemeClr>
          </a:solidFill>
        </a:fill>
      </a:tcStyle>
    </a:band2H>
    <a:band1V>
      <a:tcStyle>
        <a:tcBdr/>
        <a:fill>
          <a:solidFill>
            <a:schemeClr val="accent1">
              <a:tint val="36000"/>
            </a:schemeClr>
          </a:solidFill>
        </a:fill>
      </a:tcStyle>
    </a:band1V>
    <a:firstRow>
      <a:tcTxStyle b="on">
        <a:fontRef idx="minor">
          <a:scrgbClr r="255" g="255" b="255"/>
        </a:fontRef>
        <a:schemeClr val="lt1"/>
      </a:tcTxStyle>
      <a:tcStyle>
        <a:tcBdr/>
        <a:fill>
          <a:solidFill>
            <a:schemeClr val="accent1"/>
          </a:solidFill>
        </a:fill>
      </a:tcStyle>
    </a:firstRow>
  </a:tblStyle>
  <a:tblStyle styleId="{7E6E6707-7832-46BE-A3A0-E36881F78559}" styleName="Swiss Re - Table 2">
    <a:wholeTbl>
      <a:tcTxStyle>
        <a:fontRef idx="minor">
          <a:scrgbClr r="40" g="62" b="54"/>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band2H>
      <a:tcStyle>
        <a:tcBdr/>
        <a:fill>
          <a:solidFill>
            <a:schemeClr val="accent5">
              <a:tint val="36000"/>
            </a:schemeClr>
          </a:solidFill>
        </a:fill>
      </a:tcStyle>
    </a:band2H>
    <a:band1V>
      <a:tcStyle>
        <a:tcBdr/>
        <a:fill>
          <a:solidFill>
            <a:schemeClr val="accent5">
              <a:tint val="36000"/>
            </a:schemeClr>
          </a:solidFill>
        </a:fill>
      </a:tcStyle>
    </a:band1V>
    <a:firstRow>
      <a:tcTxStyle b="on">
        <a:fontRef idx="minor">
          <a:scrgbClr r="255" g="255" b="255"/>
        </a:fontRef>
        <a:schemeClr val="lt1"/>
      </a:tcTxStyle>
      <a:tcStyle>
        <a:tcBdr/>
        <a:fill>
          <a:solidFill>
            <a:schemeClr val="accent5"/>
          </a:solidFill>
        </a:fill>
      </a:tcStyle>
    </a:firstRow>
  </a:tblStyle>
  <a:tblStyle styleId="{BBE75E58-984F-4F72-8EDD-5C9A88DD35F0}" styleName="Swiss Re - Table 3">
    <a:wholeTbl>
      <a:tcTxStyle>
        <a:fontRef idx="minor">
          <a:scrgbClr r="40" g="62" b="54"/>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band2H>
      <a:tcStyle>
        <a:tcBdr/>
        <a:fill>
          <a:solidFill>
            <a:schemeClr val="accent3">
              <a:tint val="36000"/>
            </a:schemeClr>
          </a:solidFill>
        </a:fill>
      </a:tcStyle>
    </a:band2H>
    <a:band1V>
      <a:tcStyle>
        <a:tcBdr/>
        <a:fill>
          <a:solidFill>
            <a:schemeClr val="accent3">
              <a:tint val="36000"/>
            </a:schemeClr>
          </a:solidFill>
        </a:fill>
      </a:tcStyle>
    </a:band1V>
    <a:firstRow>
      <a:tcTxStyle b="on">
        <a:fontRef idx="minor">
          <a:scrgbClr r="255" g="255" b="255"/>
        </a:fontRef>
        <a:schemeClr val="lt1"/>
      </a:tcTxStyle>
      <a:tcStyle>
        <a:tcBdr/>
        <a:fill>
          <a:solidFill>
            <a:schemeClr val="accent3"/>
          </a:solidFill>
        </a:fill>
      </a:tcStyle>
    </a:firstRow>
  </a:tblStyle>
  <a:tblStyle styleId="{F0DF0198-80C8-49AA-8D90-CB580F7814A3}" styleName="Swiss Re - Table 4">
    <a:wholeTbl>
      <a:tcTxStyle>
        <a:fontRef idx="minor">
          <a:scrgbClr r="40" g="62" b="54"/>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noFill/>
        </a:fill>
      </a:tcStyle>
    </a:wholeTbl>
  </a:tblStyle>
  <a:tblStyle styleId="{B879B2AA-A785-4C12-A31E-098CB692474E}" styleName="Swiss Re - Table 5">
    <a:wholeTbl>
      <a:tcTxStyle>
        <a:fontRef idx="minor">
          <a:scrgbClr r="40" g="62" b="54"/>
        </a:fontRef>
        <a:schemeClr val="tx1"/>
      </a:tcTxStyle>
      <a:tcStyle>
        <a:tcBdr>
          <a:left>
            <a:ln w="12700" cmpd="sng">
              <a:solidFill>
                <a:schemeClr val="accent1"/>
              </a:solidFill>
            </a:ln>
          </a:left>
          <a:right>
            <a:ln w="12700" cmpd="sng">
              <a:solidFill>
                <a:schemeClr val="accent1"/>
              </a:solidFill>
            </a:ln>
          </a:right>
          <a:top>
            <a:ln>
              <a:noFill/>
            </a:ln>
          </a:top>
          <a:bottom>
            <a:ln>
              <a:noFill/>
            </a:ln>
          </a:bottom>
          <a:insideH>
            <a:ln>
              <a:noFill/>
            </a:ln>
          </a:insideH>
          <a:insideV>
            <a:ln w="12700" cmpd="sng">
              <a:solidFill>
                <a:schemeClr val="accent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7366" autoAdjust="0"/>
  </p:normalViewPr>
  <p:slideViewPr>
    <p:cSldViewPr showGuides="1">
      <p:cViewPr varScale="1">
        <p:scale>
          <a:sx n="70" d="100"/>
          <a:sy n="70" d="100"/>
        </p:scale>
        <p:origin x="924" y="66"/>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howGuides="1">
      <p:cViewPr varScale="1">
        <p:scale>
          <a:sx n="96" d="100"/>
          <a:sy n="96" d="100"/>
        </p:scale>
        <p:origin x="355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font" Target="fonts/font7.fntdata"/><Relationship Id="rId42"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2.fntdata"/><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k Lindgren" userId="d10fdd5e-a3dc-44ef-a51f-b6c426e98eb5" providerId="ADAL" clId="{B74900A8-5467-4B5B-BEB0-89A4856E6C94}"/>
    <pc:docChg chg="modSld">
      <pc:chgData name="Erik Lindgren" userId="d10fdd5e-a3dc-44ef-a51f-b6c426e98eb5" providerId="ADAL" clId="{B74900A8-5467-4B5B-BEB0-89A4856E6C94}" dt="2026-06-16T20:07:55.268" v="1" actId="20577"/>
      <pc:docMkLst>
        <pc:docMk/>
      </pc:docMkLst>
      <pc:sldChg chg="modSp mod">
        <pc:chgData name="Erik Lindgren" userId="d10fdd5e-a3dc-44ef-a51f-b6c426e98eb5" providerId="ADAL" clId="{B74900A8-5467-4B5B-BEB0-89A4856E6C94}" dt="2026-06-16T20:07:55.268" v="1" actId="20577"/>
        <pc:sldMkLst>
          <pc:docMk/>
          <pc:sldMk cId="3582785138" sldId="445"/>
        </pc:sldMkLst>
        <pc:spChg chg="mod">
          <ac:chgData name="Erik Lindgren" userId="d10fdd5e-a3dc-44ef-a51f-b6c426e98eb5" providerId="ADAL" clId="{B74900A8-5467-4B5B-BEB0-89A4856E6C94}" dt="2026-06-16T20:07:55.268" v="1" actId="20577"/>
          <ac:spMkLst>
            <pc:docMk/>
            <pc:sldMk cId="3582785138" sldId="445"/>
            <ac:spMk id="12" creationId="{AC5FE89A-BF8A-AF3F-7831-EB3FF0A52C96}"/>
          </ac:spMkLst>
        </pc:spChg>
      </pc:sldChg>
    </pc:docChg>
  </pc:docChgLst>
  <pc:docChgLst>
    <pc:chgData name="Philip Rupp" userId="ed6f45f4-5501-4eca-826e-0b34fd504421" providerId="ADAL" clId="{437CFFE2-656A-4EA8-B509-35392B5C2025}"/>
    <pc:docChg chg="undo redo custSel addSld delSld modSld sldOrd">
      <pc:chgData name="Philip Rupp" userId="ed6f45f4-5501-4eca-826e-0b34fd504421" providerId="ADAL" clId="{437CFFE2-656A-4EA8-B509-35392B5C2025}" dt="2026-06-17T07:26:10.589" v="4996" actId="113"/>
      <pc:docMkLst>
        <pc:docMk/>
      </pc:docMkLst>
      <pc:sldChg chg="ord">
        <pc:chgData name="Philip Rupp" userId="ed6f45f4-5501-4eca-826e-0b34fd504421" providerId="ADAL" clId="{437CFFE2-656A-4EA8-B509-35392B5C2025}" dt="2026-06-14T09:56:13.097" v="2373"/>
        <pc:sldMkLst>
          <pc:docMk/>
          <pc:sldMk cId="1539760744" sldId="258"/>
        </pc:sldMkLst>
      </pc:sldChg>
      <pc:sldChg chg="addSp delSp modSp mod ord modAnim">
        <pc:chgData name="Philip Rupp" userId="ed6f45f4-5501-4eca-826e-0b34fd504421" providerId="ADAL" clId="{437CFFE2-656A-4EA8-B509-35392B5C2025}" dt="2026-06-15T09:00:23.742" v="4764" actId="113"/>
        <pc:sldMkLst>
          <pc:docMk/>
          <pc:sldMk cId="3749474089" sldId="432"/>
        </pc:sldMkLst>
        <pc:spChg chg="add mod">
          <ac:chgData name="Philip Rupp" userId="ed6f45f4-5501-4eca-826e-0b34fd504421" providerId="ADAL" clId="{437CFFE2-656A-4EA8-B509-35392B5C2025}" dt="2026-06-15T09:00:01.909" v="4754" actId="20577"/>
          <ac:spMkLst>
            <pc:docMk/>
            <pc:sldMk cId="3749474089" sldId="432"/>
            <ac:spMk id="8" creationId="{0C49D19A-25BF-2E4A-B303-ECAFFFC70AF8}"/>
          </ac:spMkLst>
        </pc:spChg>
        <pc:spChg chg="add mod">
          <ac:chgData name="Philip Rupp" userId="ed6f45f4-5501-4eca-826e-0b34fd504421" providerId="ADAL" clId="{437CFFE2-656A-4EA8-B509-35392B5C2025}" dt="2026-06-15T06:45:42.416" v="4206" actId="164"/>
          <ac:spMkLst>
            <pc:docMk/>
            <pc:sldMk cId="3749474089" sldId="432"/>
            <ac:spMk id="9" creationId="{019BFD81-87A5-1CD8-EB9A-58B690721F3D}"/>
          </ac:spMkLst>
        </pc:spChg>
        <pc:spChg chg="add mod">
          <ac:chgData name="Philip Rupp" userId="ed6f45f4-5501-4eca-826e-0b34fd504421" providerId="ADAL" clId="{437CFFE2-656A-4EA8-B509-35392B5C2025}" dt="2026-06-15T06:45:45.475" v="4207" actId="164"/>
          <ac:spMkLst>
            <pc:docMk/>
            <pc:sldMk cId="3749474089" sldId="432"/>
            <ac:spMk id="14" creationId="{951C1966-1119-8364-C0DC-F7C9DC80BDD9}"/>
          </ac:spMkLst>
        </pc:spChg>
        <pc:spChg chg="add mod">
          <ac:chgData name="Philip Rupp" userId="ed6f45f4-5501-4eca-826e-0b34fd504421" providerId="ADAL" clId="{437CFFE2-656A-4EA8-B509-35392B5C2025}" dt="2026-06-15T09:00:23.742" v="4764" actId="113"/>
          <ac:spMkLst>
            <pc:docMk/>
            <pc:sldMk cId="3749474089" sldId="432"/>
            <ac:spMk id="25" creationId="{C9FAAF8A-3549-2BDA-9D06-FF42D66B60B8}"/>
          </ac:spMkLst>
        </pc:spChg>
        <pc:grpChg chg="add mod">
          <ac:chgData name="Philip Rupp" userId="ed6f45f4-5501-4eca-826e-0b34fd504421" providerId="ADAL" clId="{437CFFE2-656A-4EA8-B509-35392B5C2025}" dt="2026-06-15T06:45:42.416" v="4206" actId="164"/>
          <ac:grpSpMkLst>
            <pc:docMk/>
            <pc:sldMk cId="3749474089" sldId="432"/>
            <ac:grpSpMk id="23" creationId="{9FBA03A1-BAE7-B2CC-7DF4-4CD46BF64463}"/>
          </ac:grpSpMkLst>
        </pc:grpChg>
        <pc:grpChg chg="add mod">
          <ac:chgData name="Philip Rupp" userId="ed6f45f4-5501-4eca-826e-0b34fd504421" providerId="ADAL" clId="{437CFFE2-656A-4EA8-B509-35392B5C2025}" dt="2026-06-15T06:45:45.475" v="4207" actId="164"/>
          <ac:grpSpMkLst>
            <pc:docMk/>
            <pc:sldMk cId="3749474089" sldId="432"/>
            <ac:grpSpMk id="24" creationId="{79E520C0-8116-5156-CAF9-4571BE74CD48}"/>
          </ac:grpSpMkLst>
        </pc:grpChg>
        <pc:picChg chg="add del mod modCrop">
          <ac:chgData name="Philip Rupp" userId="ed6f45f4-5501-4eca-826e-0b34fd504421" providerId="ADAL" clId="{437CFFE2-656A-4EA8-B509-35392B5C2025}" dt="2026-06-15T06:47:12.486" v="4224" actId="1036"/>
          <ac:picMkLst>
            <pc:docMk/>
            <pc:sldMk cId="3749474089" sldId="432"/>
            <ac:picMk id="3" creationId="{FAE9691D-2B78-CA2E-629D-98EA6AE899DE}"/>
          </ac:picMkLst>
        </pc:picChg>
        <pc:picChg chg="mod modCrop">
          <ac:chgData name="Philip Rupp" userId="ed6f45f4-5501-4eca-826e-0b34fd504421" providerId="ADAL" clId="{437CFFE2-656A-4EA8-B509-35392B5C2025}" dt="2026-06-15T08:59:40.883" v="4745" actId="732"/>
          <ac:picMkLst>
            <pc:docMk/>
            <pc:sldMk cId="3749474089" sldId="432"/>
            <ac:picMk id="7" creationId="{D881D987-802F-8280-2682-0B91B8C73E9F}"/>
          </ac:picMkLst>
        </pc:picChg>
        <pc:cxnChg chg="add mod">
          <ac:chgData name="Philip Rupp" userId="ed6f45f4-5501-4eca-826e-0b34fd504421" providerId="ADAL" clId="{437CFFE2-656A-4EA8-B509-35392B5C2025}" dt="2026-06-15T06:45:42.416" v="4206" actId="164"/>
          <ac:cxnSpMkLst>
            <pc:docMk/>
            <pc:sldMk cId="3749474089" sldId="432"/>
            <ac:cxnSpMk id="10" creationId="{6D58BFF6-D184-2864-F3E8-6C3417744007}"/>
          </ac:cxnSpMkLst>
        </pc:cxnChg>
        <pc:cxnChg chg="add mod">
          <ac:chgData name="Philip Rupp" userId="ed6f45f4-5501-4eca-826e-0b34fd504421" providerId="ADAL" clId="{437CFFE2-656A-4EA8-B509-35392B5C2025}" dt="2026-06-15T06:45:42.416" v="4206" actId="164"/>
          <ac:cxnSpMkLst>
            <pc:docMk/>
            <pc:sldMk cId="3749474089" sldId="432"/>
            <ac:cxnSpMk id="15" creationId="{A4950FDE-33B2-826B-A94C-363C07BF34A1}"/>
          </ac:cxnSpMkLst>
        </pc:cxnChg>
        <pc:cxnChg chg="add mod">
          <ac:chgData name="Philip Rupp" userId="ed6f45f4-5501-4eca-826e-0b34fd504421" providerId="ADAL" clId="{437CFFE2-656A-4EA8-B509-35392B5C2025}" dt="2026-06-15T06:45:45.475" v="4207" actId="164"/>
          <ac:cxnSpMkLst>
            <pc:docMk/>
            <pc:sldMk cId="3749474089" sldId="432"/>
            <ac:cxnSpMk id="19" creationId="{6DC2B842-D705-C5AB-83D7-DE6B6A51A656}"/>
          </ac:cxnSpMkLst>
        </pc:cxnChg>
      </pc:sldChg>
      <pc:sldChg chg="addSp delSp modSp mod">
        <pc:chgData name="Philip Rupp" userId="ed6f45f4-5501-4eca-826e-0b34fd504421" providerId="ADAL" clId="{437CFFE2-656A-4EA8-B509-35392B5C2025}" dt="2026-06-13T10:15:59.564" v="505" actId="478"/>
        <pc:sldMkLst>
          <pc:docMk/>
          <pc:sldMk cId="519061691" sldId="438"/>
        </pc:sldMkLst>
        <pc:picChg chg="mod">
          <ac:chgData name="Philip Rupp" userId="ed6f45f4-5501-4eca-826e-0b34fd504421" providerId="ADAL" clId="{437CFFE2-656A-4EA8-B509-35392B5C2025}" dt="2026-06-13T10:15:54.894" v="503" actId="1076"/>
          <ac:picMkLst>
            <pc:docMk/>
            <pc:sldMk cId="519061691" sldId="438"/>
            <ac:picMk id="12" creationId="{0BB02746-AEE3-709B-3633-32178945BF6A}"/>
          </ac:picMkLst>
        </pc:picChg>
      </pc:sldChg>
      <pc:sldChg chg="addSp delSp modSp mod ord modAnim">
        <pc:chgData name="Philip Rupp" userId="ed6f45f4-5501-4eca-826e-0b34fd504421" providerId="ADAL" clId="{437CFFE2-656A-4EA8-B509-35392B5C2025}" dt="2026-06-15T10:56:17.435" v="4886" actId="1038"/>
        <pc:sldMkLst>
          <pc:docMk/>
          <pc:sldMk cId="1266845792" sldId="439"/>
        </pc:sldMkLst>
        <pc:spChg chg="add mod">
          <ac:chgData name="Philip Rupp" userId="ed6f45f4-5501-4eca-826e-0b34fd504421" providerId="ADAL" clId="{437CFFE2-656A-4EA8-B509-35392B5C2025}" dt="2026-06-13T11:00:15.427" v="1357" actId="1076"/>
          <ac:spMkLst>
            <pc:docMk/>
            <pc:sldMk cId="1266845792" sldId="439"/>
            <ac:spMk id="2" creationId="{B039AB85-F5CF-565E-21A6-3DE538DC0A6D}"/>
          </ac:spMkLst>
        </pc:spChg>
        <pc:spChg chg="add mod">
          <ac:chgData name="Philip Rupp" userId="ed6f45f4-5501-4eca-826e-0b34fd504421" providerId="ADAL" clId="{437CFFE2-656A-4EA8-B509-35392B5C2025}" dt="2026-06-13T11:03:18.995" v="1408" actId="164"/>
          <ac:spMkLst>
            <pc:docMk/>
            <pc:sldMk cId="1266845792" sldId="439"/>
            <ac:spMk id="21" creationId="{5B916A26-7DDA-AA1F-0FD3-91C031B30276}"/>
          </ac:spMkLst>
        </pc:spChg>
        <pc:spChg chg="mod">
          <ac:chgData name="Philip Rupp" userId="ed6f45f4-5501-4eca-826e-0b34fd504421" providerId="ADAL" clId="{437CFFE2-656A-4EA8-B509-35392B5C2025}" dt="2026-06-13T11:03:57.015" v="1456" actId="1076"/>
          <ac:spMkLst>
            <pc:docMk/>
            <pc:sldMk cId="1266845792" sldId="439"/>
            <ac:spMk id="27" creationId="{1306F31F-458E-3AB3-857F-3921F288ADBE}"/>
          </ac:spMkLst>
        </pc:spChg>
        <pc:spChg chg="add mod">
          <ac:chgData name="Philip Rupp" userId="ed6f45f4-5501-4eca-826e-0b34fd504421" providerId="ADAL" clId="{437CFFE2-656A-4EA8-B509-35392B5C2025}" dt="2026-06-15T06:38:49.489" v="4075" actId="164"/>
          <ac:spMkLst>
            <pc:docMk/>
            <pc:sldMk cId="1266845792" sldId="439"/>
            <ac:spMk id="33" creationId="{6FD6565D-816E-A227-9092-25CFAAC99211}"/>
          </ac:spMkLst>
        </pc:spChg>
        <pc:spChg chg="add mod">
          <ac:chgData name="Philip Rupp" userId="ed6f45f4-5501-4eca-826e-0b34fd504421" providerId="ADAL" clId="{437CFFE2-656A-4EA8-B509-35392B5C2025}" dt="2026-06-13T11:04:50.435" v="1513" actId="20577"/>
          <ac:spMkLst>
            <pc:docMk/>
            <pc:sldMk cId="1266845792" sldId="439"/>
            <ac:spMk id="36" creationId="{EEA68ADB-E8BC-B48E-3073-3F9F2722DA02}"/>
          </ac:spMkLst>
        </pc:spChg>
        <pc:grpChg chg="add mod">
          <ac:chgData name="Philip Rupp" userId="ed6f45f4-5501-4eca-826e-0b34fd504421" providerId="ADAL" clId="{437CFFE2-656A-4EA8-B509-35392B5C2025}" dt="2026-06-13T11:00:32.866" v="1361" actId="1076"/>
          <ac:grpSpMkLst>
            <pc:docMk/>
            <pc:sldMk cId="1266845792" sldId="439"/>
            <ac:grpSpMk id="17" creationId="{72F462B8-E541-A228-7515-2DD204DAA748}"/>
          </ac:grpSpMkLst>
        </pc:grpChg>
        <pc:grpChg chg="add mod">
          <ac:chgData name="Philip Rupp" userId="ed6f45f4-5501-4eca-826e-0b34fd504421" providerId="ADAL" clId="{437CFFE2-656A-4EA8-B509-35392B5C2025}" dt="2026-06-13T10:58:59.859" v="1340" actId="164"/>
          <ac:grpSpMkLst>
            <pc:docMk/>
            <pc:sldMk cId="1266845792" sldId="439"/>
            <ac:grpSpMk id="18" creationId="{B20A056E-5152-7325-1F21-699AC1C9044F}"/>
          </ac:grpSpMkLst>
        </pc:grpChg>
        <pc:grpChg chg="add mod">
          <ac:chgData name="Philip Rupp" userId="ed6f45f4-5501-4eca-826e-0b34fd504421" providerId="ADAL" clId="{437CFFE2-656A-4EA8-B509-35392B5C2025}" dt="2026-06-13T11:00:24.925" v="1359" actId="1076"/>
          <ac:grpSpMkLst>
            <pc:docMk/>
            <pc:sldMk cId="1266845792" sldId="439"/>
            <ac:grpSpMk id="19" creationId="{AAA2A8CD-553E-F331-9FA8-8C0264809EC8}"/>
          </ac:grpSpMkLst>
        </pc:grpChg>
        <pc:grpChg chg="add mod">
          <ac:chgData name="Philip Rupp" userId="ed6f45f4-5501-4eca-826e-0b34fd504421" providerId="ADAL" clId="{437CFFE2-656A-4EA8-B509-35392B5C2025}" dt="2026-06-15T10:55:54.857" v="4878" actId="1076"/>
          <ac:grpSpMkLst>
            <pc:docMk/>
            <pc:sldMk cId="1266845792" sldId="439"/>
            <ac:grpSpMk id="20" creationId="{255C36BD-7113-7C86-FC92-2C15DE69F726}"/>
          </ac:grpSpMkLst>
        </pc:grpChg>
        <pc:grpChg chg="add mod">
          <ac:chgData name="Philip Rupp" userId="ed6f45f4-5501-4eca-826e-0b34fd504421" providerId="ADAL" clId="{437CFFE2-656A-4EA8-B509-35392B5C2025}" dt="2026-06-13T11:03:18.995" v="1408" actId="164"/>
          <ac:grpSpMkLst>
            <pc:docMk/>
            <pc:sldMk cId="1266845792" sldId="439"/>
            <ac:grpSpMk id="25" creationId="{85F0B841-DE54-871C-62E3-F61A89AE0ECB}"/>
          </ac:grpSpMkLst>
        </pc:grpChg>
        <pc:grpChg chg="add mod">
          <ac:chgData name="Philip Rupp" userId="ed6f45f4-5501-4eca-826e-0b34fd504421" providerId="ADAL" clId="{437CFFE2-656A-4EA8-B509-35392B5C2025}" dt="2026-06-13T11:03:29.922" v="1410" actId="1076"/>
          <ac:grpSpMkLst>
            <pc:docMk/>
            <pc:sldMk cId="1266845792" sldId="439"/>
            <ac:grpSpMk id="26" creationId="{E7981BF0-E15D-C7DD-5E09-FCBD98CC0C2D}"/>
          </ac:grpSpMkLst>
        </pc:grpChg>
        <pc:grpChg chg="add mod">
          <ac:chgData name="Philip Rupp" userId="ed6f45f4-5501-4eca-826e-0b34fd504421" providerId="ADAL" clId="{437CFFE2-656A-4EA8-B509-35392B5C2025}" dt="2026-06-15T06:38:49.489" v="4075" actId="164"/>
          <ac:grpSpMkLst>
            <pc:docMk/>
            <pc:sldMk cId="1266845792" sldId="439"/>
            <ac:grpSpMk id="37" creationId="{7DF31917-744F-CD56-FD86-6836C5E3E180}"/>
          </ac:grpSpMkLst>
        </pc:grpChg>
        <pc:picChg chg="add mod modCrop">
          <ac:chgData name="Philip Rupp" userId="ed6f45f4-5501-4eca-826e-0b34fd504421" providerId="ADAL" clId="{437CFFE2-656A-4EA8-B509-35392B5C2025}" dt="2026-06-13T11:00:24.925" v="1359" actId="1076"/>
          <ac:picMkLst>
            <pc:docMk/>
            <pc:sldMk cId="1266845792" sldId="439"/>
            <ac:picMk id="3" creationId="{3E9CDFC7-2133-D032-3388-A74253942221}"/>
          </ac:picMkLst>
        </pc:picChg>
        <pc:picChg chg="mod modCrop">
          <ac:chgData name="Philip Rupp" userId="ed6f45f4-5501-4eca-826e-0b34fd504421" providerId="ADAL" clId="{437CFFE2-656A-4EA8-B509-35392B5C2025}" dt="2026-06-13T11:00:24.925" v="1359" actId="1076"/>
          <ac:picMkLst>
            <pc:docMk/>
            <pc:sldMk cId="1266845792" sldId="439"/>
            <ac:picMk id="5" creationId="{19CBACFF-4030-06F3-7BCD-C15B3E738438}"/>
          </ac:picMkLst>
        </pc:picChg>
        <pc:picChg chg="add del mod modCrop">
          <ac:chgData name="Philip Rupp" userId="ed6f45f4-5501-4eca-826e-0b34fd504421" providerId="ADAL" clId="{437CFFE2-656A-4EA8-B509-35392B5C2025}" dt="2026-06-13T10:58:51.787" v="1339" actId="164"/>
          <ac:picMkLst>
            <pc:docMk/>
            <pc:sldMk cId="1266845792" sldId="439"/>
            <ac:picMk id="7" creationId="{7B3481F7-25CE-C463-439E-5D4E73A426C7}"/>
          </ac:picMkLst>
        </pc:picChg>
        <pc:picChg chg="add mod modCrop">
          <ac:chgData name="Philip Rupp" userId="ed6f45f4-5501-4eca-826e-0b34fd504421" providerId="ADAL" clId="{437CFFE2-656A-4EA8-B509-35392B5C2025}" dt="2026-06-13T10:58:51.787" v="1339" actId="164"/>
          <ac:picMkLst>
            <pc:docMk/>
            <pc:sldMk cId="1266845792" sldId="439"/>
            <ac:picMk id="8" creationId="{DD824A61-85BC-D723-00AF-37BB4202E821}"/>
          </ac:picMkLst>
        </pc:picChg>
        <pc:picChg chg="add mod modCrop">
          <ac:chgData name="Philip Rupp" userId="ed6f45f4-5501-4eca-826e-0b34fd504421" providerId="ADAL" clId="{437CFFE2-656A-4EA8-B509-35392B5C2025}" dt="2026-06-15T10:56:17.435" v="4886" actId="1038"/>
          <ac:picMkLst>
            <pc:docMk/>
            <pc:sldMk cId="1266845792" sldId="439"/>
            <ac:picMk id="9" creationId="{145B2961-1747-5D74-87C8-2E33EDD9263E}"/>
          </ac:picMkLst>
        </pc:picChg>
        <pc:picChg chg="add mod modCrop">
          <ac:chgData name="Philip Rupp" userId="ed6f45f4-5501-4eca-826e-0b34fd504421" providerId="ADAL" clId="{437CFFE2-656A-4EA8-B509-35392B5C2025}" dt="2026-06-13T10:58:38.766" v="1336" actId="164"/>
          <ac:picMkLst>
            <pc:docMk/>
            <pc:sldMk cId="1266845792" sldId="439"/>
            <ac:picMk id="10" creationId="{E16B1682-CD7B-F879-AA1D-1CBB67BDA2B9}"/>
          </ac:picMkLst>
        </pc:picChg>
        <pc:picChg chg="add mod modCrop">
          <ac:chgData name="Philip Rupp" userId="ed6f45f4-5501-4eca-826e-0b34fd504421" providerId="ADAL" clId="{437CFFE2-656A-4EA8-B509-35392B5C2025}" dt="2026-06-13T10:59:07.197" v="1341" actId="164"/>
          <ac:picMkLst>
            <pc:docMk/>
            <pc:sldMk cId="1266845792" sldId="439"/>
            <ac:picMk id="11" creationId="{DC60C7CD-6E38-FA79-8BFC-8AC75BB73C7C}"/>
          </ac:picMkLst>
        </pc:picChg>
        <pc:picChg chg="add mod ord modCrop">
          <ac:chgData name="Philip Rupp" userId="ed6f45f4-5501-4eca-826e-0b34fd504421" providerId="ADAL" clId="{437CFFE2-656A-4EA8-B509-35392B5C2025}" dt="2026-06-15T10:56:11.435" v="4880" actId="1076"/>
          <ac:picMkLst>
            <pc:docMk/>
            <pc:sldMk cId="1266845792" sldId="439"/>
            <ac:picMk id="12" creationId="{611CC1F6-8017-77DE-4350-0B18BC269F3B}"/>
          </ac:picMkLst>
        </pc:picChg>
        <pc:picChg chg="add mod">
          <ac:chgData name="Philip Rupp" userId="ed6f45f4-5501-4eca-826e-0b34fd504421" providerId="ADAL" clId="{437CFFE2-656A-4EA8-B509-35392B5C2025}" dt="2026-06-13T10:59:07.197" v="1341" actId="164"/>
          <ac:picMkLst>
            <pc:docMk/>
            <pc:sldMk cId="1266845792" sldId="439"/>
            <ac:picMk id="13" creationId="{7B3481F7-25CE-C463-439E-5D4E73A426C7}"/>
          </ac:picMkLst>
        </pc:picChg>
        <pc:picChg chg="add mod">
          <ac:chgData name="Philip Rupp" userId="ed6f45f4-5501-4eca-826e-0b34fd504421" providerId="ADAL" clId="{437CFFE2-656A-4EA8-B509-35392B5C2025}" dt="2026-06-13T10:58:38.766" v="1336" actId="164"/>
          <ac:picMkLst>
            <pc:docMk/>
            <pc:sldMk cId="1266845792" sldId="439"/>
            <ac:picMk id="14" creationId="{44D13ABE-774B-10A9-EBFF-4F6DD3857EE2}"/>
          </ac:picMkLst>
        </pc:picChg>
        <pc:picChg chg="add mod">
          <ac:chgData name="Philip Rupp" userId="ed6f45f4-5501-4eca-826e-0b34fd504421" providerId="ADAL" clId="{437CFFE2-656A-4EA8-B509-35392B5C2025}" dt="2026-06-13T10:58:38.766" v="1336" actId="164"/>
          <ac:picMkLst>
            <pc:docMk/>
            <pc:sldMk cId="1266845792" sldId="439"/>
            <ac:picMk id="15" creationId="{EBB9F47E-E2FC-27AE-C113-A88BB811E88E}"/>
          </ac:picMkLst>
        </pc:picChg>
        <pc:picChg chg="add mod">
          <ac:chgData name="Philip Rupp" userId="ed6f45f4-5501-4eca-826e-0b34fd504421" providerId="ADAL" clId="{437CFFE2-656A-4EA8-B509-35392B5C2025}" dt="2026-06-13T10:58:59.859" v="1340" actId="164"/>
          <ac:picMkLst>
            <pc:docMk/>
            <pc:sldMk cId="1266845792" sldId="439"/>
            <ac:picMk id="16" creationId="{F9094E4E-C6B5-7F9B-452D-727170AAD2C9}"/>
          </ac:picMkLst>
        </pc:picChg>
        <pc:cxnChg chg="add mod">
          <ac:chgData name="Philip Rupp" userId="ed6f45f4-5501-4eca-826e-0b34fd504421" providerId="ADAL" clId="{437CFFE2-656A-4EA8-B509-35392B5C2025}" dt="2026-06-13T11:03:18.995" v="1408" actId="164"/>
          <ac:cxnSpMkLst>
            <pc:docMk/>
            <pc:sldMk cId="1266845792" sldId="439"/>
            <ac:cxnSpMk id="22" creationId="{489EF2A0-DC93-A0EA-46EC-459B65CD643D}"/>
          </ac:cxnSpMkLst>
        </pc:cxnChg>
        <pc:cxnChg chg="mod">
          <ac:chgData name="Philip Rupp" userId="ed6f45f4-5501-4eca-826e-0b34fd504421" providerId="ADAL" clId="{437CFFE2-656A-4EA8-B509-35392B5C2025}" dt="2026-06-13T11:03:59.431" v="1457" actId="14100"/>
          <ac:cxnSpMkLst>
            <pc:docMk/>
            <pc:sldMk cId="1266845792" sldId="439"/>
            <ac:cxnSpMk id="28" creationId="{FAE726AA-9889-B70F-5571-30722FA004C8}"/>
          </ac:cxnSpMkLst>
        </pc:cxnChg>
        <pc:cxnChg chg="add mod">
          <ac:chgData name="Philip Rupp" userId="ed6f45f4-5501-4eca-826e-0b34fd504421" providerId="ADAL" clId="{437CFFE2-656A-4EA8-B509-35392B5C2025}" dt="2026-06-15T06:38:49.489" v="4075" actId="164"/>
          <ac:cxnSpMkLst>
            <pc:docMk/>
            <pc:sldMk cId="1266845792" sldId="439"/>
            <ac:cxnSpMk id="34" creationId="{4F363565-A6B5-AD40-204C-38F95B21E020}"/>
          </ac:cxnSpMkLst>
        </pc:cxnChg>
      </pc:sldChg>
      <pc:sldChg chg="addSp delSp modSp add mod ord modAnim">
        <pc:chgData name="Philip Rupp" userId="ed6f45f4-5501-4eca-826e-0b34fd504421" providerId="ADAL" clId="{437CFFE2-656A-4EA8-B509-35392B5C2025}" dt="2026-06-15T10:55:08.579" v="4875"/>
        <pc:sldMkLst>
          <pc:docMk/>
          <pc:sldMk cId="3057755160" sldId="440"/>
        </pc:sldMkLst>
        <pc:spChg chg="add mod">
          <ac:chgData name="Philip Rupp" userId="ed6f45f4-5501-4eca-826e-0b34fd504421" providerId="ADAL" clId="{437CFFE2-656A-4EA8-B509-35392B5C2025}" dt="2026-06-15T06:36:11.129" v="4037" actId="1076"/>
          <ac:spMkLst>
            <pc:docMk/>
            <pc:sldMk cId="3057755160" sldId="440"/>
            <ac:spMk id="2" creationId="{59B6EB50-7906-4F4C-617A-D1B6373DDEC2}"/>
          </ac:spMkLst>
        </pc:spChg>
        <pc:spChg chg="add mod">
          <ac:chgData name="Philip Rupp" userId="ed6f45f4-5501-4eca-826e-0b34fd504421" providerId="ADAL" clId="{437CFFE2-656A-4EA8-B509-35392B5C2025}" dt="2026-06-14T10:52:04.352" v="3724" actId="164"/>
          <ac:spMkLst>
            <pc:docMk/>
            <pc:sldMk cId="3057755160" sldId="440"/>
            <ac:spMk id="5" creationId="{C0578535-C7BB-DCAE-2C23-22D1B6F63BAA}"/>
          </ac:spMkLst>
        </pc:spChg>
        <pc:spChg chg="mod">
          <ac:chgData name="Philip Rupp" userId="ed6f45f4-5501-4eca-826e-0b34fd504421" providerId="ADAL" clId="{437CFFE2-656A-4EA8-B509-35392B5C2025}" dt="2026-06-15T06:39:31.545" v="4082" actId="164"/>
          <ac:spMkLst>
            <pc:docMk/>
            <pc:sldMk cId="3057755160" sldId="440"/>
            <ac:spMk id="7" creationId="{8CC3A1FC-AB0C-7512-1762-2ECB73FD616C}"/>
          </ac:spMkLst>
        </pc:spChg>
        <pc:spChg chg="mod">
          <ac:chgData name="Philip Rupp" userId="ed6f45f4-5501-4eca-826e-0b34fd504421" providerId="ADAL" clId="{437CFFE2-656A-4EA8-B509-35392B5C2025}" dt="2026-06-15T06:39:31.545" v="4082" actId="164"/>
          <ac:spMkLst>
            <pc:docMk/>
            <pc:sldMk cId="3057755160" sldId="440"/>
            <ac:spMk id="8" creationId="{593D1BFC-186A-EA9C-1B39-DA7C7989251E}"/>
          </ac:spMkLst>
        </pc:spChg>
        <pc:spChg chg="add mod ord">
          <ac:chgData name="Philip Rupp" userId="ed6f45f4-5501-4eca-826e-0b34fd504421" providerId="ADAL" clId="{437CFFE2-656A-4EA8-B509-35392B5C2025}" dt="2026-06-15T10:51:20.103" v="4798" actId="166"/>
          <ac:spMkLst>
            <pc:docMk/>
            <pc:sldMk cId="3057755160" sldId="440"/>
            <ac:spMk id="10" creationId="{B6DB6E46-A4FB-8FBC-3889-EEFA232F852B}"/>
          </ac:spMkLst>
        </pc:spChg>
        <pc:spChg chg="add mod ord">
          <ac:chgData name="Philip Rupp" userId="ed6f45f4-5501-4eca-826e-0b34fd504421" providerId="ADAL" clId="{437CFFE2-656A-4EA8-B509-35392B5C2025}" dt="2026-06-15T10:51:16.967" v="4797" actId="166"/>
          <ac:spMkLst>
            <pc:docMk/>
            <pc:sldMk cId="3057755160" sldId="440"/>
            <ac:spMk id="11" creationId="{4B15146E-C9A0-A81C-AB16-43929240A635}"/>
          </ac:spMkLst>
        </pc:spChg>
        <pc:spChg chg="add mod">
          <ac:chgData name="Philip Rupp" userId="ed6f45f4-5501-4eca-826e-0b34fd504421" providerId="ADAL" clId="{437CFFE2-656A-4EA8-B509-35392B5C2025}" dt="2026-06-14T10:52:01.895" v="3723" actId="164"/>
          <ac:spMkLst>
            <pc:docMk/>
            <pc:sldMk cId="3057755160" sldId="440"/>
            <ac:spMk id="15" creationId="{8B012C34-6F07-C937-DB03-F3C3F3195534}"/>
          </ac:spMkLst>
        </pc:spChg>
        <pc:spChg chg="mod">
          <ac:chgData name="Philip Rupp" userId="ed6f45f4-5501-4eca-826e-0b34fd504421" providerId="ADAL" clId="{437CFFE2-656A-4EA8-B509-35392B5C2025}" dt="2026-06-15T10:51:54.435" v="4829" actId="14100"/>
          <ac:spMkLst>
            <pc:docMk/>
            <pc:sldMk cId="3057755160" sldId="440"/>
            <ac:spMk id="28" creationId="{F63A7EEB-94A7-71E8-7419-465FB213AB10}"/>
          </ac:spMkLst>
        </pc:spChg>
        <pc:spChg chg="add mod">
          <ac:chgData name="Philip Rupp" userId="ed6f45f4-5501-4eca-826e-0b34fd504421" providerId="ADAL" clId="{437CFFE2-656A-4EA8-B509-35392B5C2025}" dt="2026-06-15T10:54:57.857" v="4871" actId="164"/>
          <ac:spMkLst>
            <pc:docMk/>
            <pc:sldMk cId="3057755160" sldId="440"/>
            <ac:spMk id="31" creationId="{B31CCA10-09C2-2E5E-37F0-B4D0F78FC250}"/>
          </ac:spMkLst>
        </pc:spChg>
        <pc:spChg chg="add mod">
          <ac:chgData name="Philip Rupp" userId="ed6f45f4-5501-4eca-826e-0b34fd504421" providerId="ADAL" clId="{437CFFE2-656A-4EA8-B509-35392B5C2025}" dt="2026-06-15T10:54:57.857" v="4871" actId="164"/>
          <ac:spMkLst>
            <pc:docMk/>
            <pc:sldMk cId="3057755160" sldId="440"/>
            <ac:spMk id="32" creationId="{DE5BD7CC-CA3D-2B0B-AB46-E0CC14695EBF}"/>
          </ac:spMkLst>
        </pc:spChg>
        <pc:grpChg chg="add mod ord">
          <ac:chgData name="Philip Rupp" userId="ed6f45f4-5501-4eca-826e-0b34fd504421" providerId="ADAL" clId="{437CFFE2-656A-4EA8-B509-35392B5C2025}" dt="2026-06-15T10:51:12.742" v="4796" actId="166"/>
          <ac:grpSpMkLst>
            <pc:docMk/>
            <pc:sldMk cId="3057755160" sldId="440"/>
            <ac:grpSpMk id="18" creationId="{60853111-9C91-BF89-6F1C-23FB9E0AF964}"/>
          </ac:grpSpMkLst>
        </pc:grpChg>
        <pc:grpChg chg="add mod ord">
          <ac:chgData name="Philip Rupp" userId="ed6f45f4-5501-4eca-826e-0b34fd504421" providerId="ADAL" clId="{437CFFE2-656A-4EA8-B509-35392B5C2025}" dt="2026-06-15T10:51:08.672" v="4795" actId="166"/>
          <ac:grpSpMkLst>
            <pc:docMk/>
            <pc:sldMk cId="3057755160" sldId="440"/>
            <ac:grpSpMk id="19" creationId="{9FB9E04F-6A61-DFF9-0529-B50E877C0A74}"/>
          </ac:grpSpMkLst>
        </pc:grpChg>
        <pc:grpChg chg="add mod">
          <ac:chgData name="Philip Rupp" userId="ed6f45f4-5501-4eca-826e-0b34fd504421" providerId="ADAL" clId="{437CFFE2-656A-4EA8-B509-35392B5C2025}" dt="2026-06-15T06:39:31.545" v="4082" actId="164"/>
          <ac:grpSpMkLst>
            <pc:docMk/>
            <pc:sldMk cId="3057755160" sldId="440"/>
            <ac:grpSpMk id="23" creationId="{204BE22F-AD4B-A2C0-7E0A-DB01CCD2145F}"/>
          </ac:grpSpMkLst>
        </pc:grpChg>
        <pc:grpChg chg="add mod">
          <ac:chgData name="Philip Rupp" userId="ed6f45f4-5501-4eca-826e-0b34fd504421" providerId="ADAL" clId="{437CFFE2-656A-4EA8-B509-35392B5C2025}" dt="2026-06-15T10:51:38.117" v="4802" actId="1076"/>
          <ac:grpSpMkLst>
            <pc:docMk/>
            <pc:sldMk cId="3057755160" sldId="440"/>
            <ac:grpSpMk id="26" creationId="{3FE9B860-5ED4-C49B-1EAB-555323EE28C1}"/>
          </ac:grpSpMkLst>
        </pc:grpChg>
        <pc:grpChg chg="add mod">
          <ac:chgData name="Philip Rupp" userId="ed6f45f4-5501-4eca-826e-0b34fd504421" providerId="ADAL" clId="{437CFFE2-656A-4EA8-B509-35392B5C2025}" dt="2026-06-15T10:54:57.857" v="4871" actId="164"/>
          <ac:grpSpMkLst>
            <pc:docMk/>
            <pc:sldMk cId="3057755160" sldId="440"/>
            <ac:grpSpMk id="33" creationId="{E7F6250C-40A5-D249-59C2-EAE873C171A1}"/>
          </ac:grpSpMkLst>
        </pc:grpChg>
        <pc:picChg chg="add mod ord topLvl modCrop">
          <ac:chgData name="Philip Rupp" userId="ed6f45f4-5501-4eca-826e-0b34fd504421" providerId="ADAL" clId="{437CFFE2-656A-4EA8-B509-35392B5C2025}" dt="2026-06-15T09:46:02.562" v="4788" actId="732"/>
          <ac:picMkLst>
            <pc:docMk/>
            <pc:sldMk cId="3057755160" sldId="440"/>
            <ac:picMk id="20" creationId="{A5249764-A36E-6656-9170-7BC80B50720B}"/>
          </ac:picMkLst>
        </pc:picChg>
        <pc:picChg chg="add mod ord topLvl modCrop">
          <ac:chgData name="Philip Rupp" userId="ed6f45f4-5501-4eca-826e-0b34fd504421" providerId="ADAL" clId="{437CFFE2-656A-4EA8-B509-35392B5C2025}" dt="2026-06-15T06:37:06.515" v="4050" actId="732"/>
          <ac:picMkLst>
            <pc:docMk/>
            <pc:sldMk cId="3057755160" sldId="440"/>
            <ac:picMk id="21" creationId="{DD868494-B2E0-AE54-7D01-C868E33406BE}"/>
          </ac:picMkLst>
        </pc:picChg>
        <pc:picChg chg="add mod modCrop">
          <ac:chgData name="Philip Rupp" userId="ed6f45f4-5501-4eca-826e-0b34fd504421" providerId="ADAL" clId="{437CFFE2-656A-4EA8-B509-35392B5C2025}" dt="2026-06-15T10:53:38.260" v="4837" actId="1076"/>
          <ac:picMkLst>
            <pc:docMk/>
            <pc:sldMk cId="3057755160" sldId="440"/>
            <ac:picMk id="25" creationId="{7B75604C-470F-8067-1E1C-B65BDE0122D7}"/>
          </ac:picMkLst>
        </pc:picChg>
        <pc:cxnChg chg="add mod">
          <ac:chgData name="Philip Rupp" userId="ed6f45f4-5501-4eca-826e-0b34fd504421" providerId="ADAL" clId="{437CFFE2-656A-4EA8-B509-35392B5C2025}" dt="2026-06-14T10:52:01.895" v="3723" actId="164"/>
          <ac:cxnSpMkLst>
            <pc:docMk/>
            <pc:sldMk cId="3057755160" sldId="440"/>
            <ac:cxnSpMk id="3" creationId="{762C9435-15D5-627F-8858-133ED20852CA}"/>
          </ac:cxnSpMkLst>
        </pc:cxnChg>
        <pc:cxnChg chg="add mod">
          <ac:chgData name="Philip Rupp" userId="ed6f45f4-5501-4eca-826e-0b34fd504421" providerId="ADAL" clId="{437CFFE2-656A-4EA8-B509-35392B5C2025}" dt="2026-06-15T10:52:08.253" v="4830" actId="14100"/>
          <ac:cxnSpMkLst>
            <pc:docMk/>
            <pc:sldMk cId="3057755160" sldId="440"/>
            <ac:cxnSpMk id="14" creationId="{F9CA1547-734B-2C4D-C0F1-74220731A1A9}"/>
          </ac:cxnSpMkLst>
        </pc:cxnChg>
        <pc:cxnChg chg="mod">
          <ac:chgData name="Philip Rupp" userId="ed6f45f4-5501-4eca-826e-0b34fd504421" providerId="ADAL" clId="{437CFFE2-656A-4EA8-B509-35392B5C2025}" dt="2026-06-15T10:51:54.435" v="4829" actId="14100"/>
          <ac:cxnSpMkLst>
            <pc:docMk/>
            <pc:sldMk cId="3057755160" sldId="440"/>
            <ac:cxnSpMk id="27" creationId="{DAC73857-4E4C-ECBB-A84B-BDCEC8617868}"/>
          </ac:cxnSpMkLst>
        </pc:cxnChg>
      </pc:sldChg>
      <pc:sldChg chg="add">
        <pc:chgData name="Philip Rupp" userId="ed6f45f4-5501-4eca-826e-0b34fd504421" providerId="ADAL" clId="{437CFFE2-656A-4EA8-B509-35392B5C2025}" dt="2026-06-15T07:54:55.105" v="4325"/>
        <pc:sldMkLst>
          <pc:docMk/>
          <pc:sldMk cId="1077014083" sldId="442"/>
        </pc:sldMkLst>
      </pc:sldChg>
      <pc:sldChg chg="addSp delSp modSp add mod modAnim">
        <pc:chgData name="Philip Rupp" userId="ed6f45f4-5501-4eca-826e-0b34fd504421" providerId="ADAL" clId="{437CFFE2-656A-4EA8-B509-35392B5C2025}" dt="2026-06-17T07:22:24.568" v="4975" actId="1076"/>
        <pc:sldMkLst>
          <pc:docMk/>
          <pc:sldMk cId="2348683657" sldId="443"/>
        </pc:sldMkLst>
        <pc:spChg chg="add mod">
          <ac:chgData name="Philip Rupp" userId="ed6f45f4-5501-4eca-826e-0b34fd504421" providerId="ADAL" clId="{437CFFE2-656A-4EA8-B509-35392B5C2025}" dt="2026-06-17T07:22:24.568" v="4975" actId="1076"/>
          <ac:spMkLst>
            <pc:docMk/>
            <pc:sldMk cId="2348683657" sldId="443"/>
            <ac:spMk id="2" creationId="{16429951-5599-E4BA-F7D1-7E54C5FD4C97}"/>
          </ac:spMkLst>
        </pc:spChg>
        <pc:spChg chg="add mod">
          <ac:chgData name="Philip Rupp" userId="ed6f45f4-5501-4eca-826e-0b34fd504421" providerId="ADAL" clId="{437CFFE2-656A-4EA8-B509-35392B5C2025}" dt="2026-06-13T10:32:45.285" v="1107" actId="1035"/>
          <ac:spMkLst>
            <pc:docMk/>
            <pc:sldMk cId="2348683657" sldId="443"/>
            <ac:spMk id="13" creationId="{F297708E-0D67-3B88-19E1-31DB950EDBFA}"/>
          </ac:spMkLst>
        </pc:spChg>
        <pc:spChg chg="add mod">
          <ac:chgData name="Philip Rupp" userId="ed6f45f4-5501-4eca-826e-0b34fd504421" providerId="ADAL" clId="{437CFFE2-656A-4EA8-B509-35392B5C2025}" dt="2026-06-17T07:16:52.020" v="4950" actId="14100"/>
          <ac:spMkLst>
            <pc:docMk/>
            <pc:sldMk cId="2348683657" sldId="443"/>
            <ac:spMk id="14" creationId="{CB7A8BF3-DDCC-0C0E-A763-139C7FEC6C05}"/>
          </ac:spMkLst>
        </pc:spChg>
        <pc:spChg chg="add mod">
          <ac:chgData name="Philip Rupp" userId="ed6f45f4-5501-4eca-826e-0b34fd504421" providerId="ADAL" clId="{437CFFE2-656A-4EA8-B509-35392B5C2025}" dt="2026-06-15T06:20:04.493" v="3756" actId="164"/>
          <ac:spMkLst>
            <pc:docMk/>
            <pc:sldMk cId="2348683657" sldId="443"/>
            <ac:spMk id="21" creationId="{89CF2C93-BC10-A2A2-6980-C1AC014A84BB}"/>
          </ac:spMkLst>
        </pc:spChg>
        <pc:grpChg chg="add mod">
          <ac:chgData name="Philip Rupp" userId="ed6f45f4-5501-4eca-826e-0b34fd504421" providerId="ADAL" clId="{437CFFE2-656A-4EA8-B509-35392B5C2025}" dt="2026-06-15T06:20:04.493" v="3756" actId="164"/>
          <ac:grpSpMkLst>
            <pc:docMk/>
            <pc:sldMk cId="2348683657" sldId="443"/>
            <ac:grpSpMk id="26" creationId="{66C5793E-0BB7-0949-0C8B-1893EED1A979}"/>
          </ac:grpSpMkLst>
        </pc:grpChg>
        <pc:picChg chg="add mod modCrop">
          <ac:chgData name="Philip Rupp" userId="ed6f45f4-5501-4eca-826e-0b34fd504421" providerId="ADAL" clId="{437CFFE2-656A-4EA8-B509-35392B5C2025}" dt="2026-06-13T10:32:45.285" v="1107" actId="1035"/>
          <ac:picMkLst>
            <pc:docMk/>
            <pc:sldMk cId="2348683657" sldId="443"/>
            <ac:picMk id="3" creationId="{0C367485-77BA-13FC-C104-3D651DDD964C}"/>
          </ac:picMkLst>
        </pc:picChg>
        <pc:picChg chg="mod ord modCrop">
          <ac:chgData name="Philip Rupp" userId="ed6f45f4-5501-4eca-826e-0b34fd504421" providerId="ADAL" clId="{437CFFE2-656A-4EA8-B509-35392B5C2025}" dt="2026-06-17T07:22:20.231" v="4974" actId="1076"/>
          <ac:picMkLst>
            <pc:docMk/>
            <pc:sldMk cId="2348683657" sldId="443"/>
            <ac:picMk id="5" creationId="{D62A9200-A059-89E3-C240-9ABC32F22806}"/>
          </ac:picMkLst>
        </pc:picChg>
        <pc:cxnChg chg="add mod">
          <ac:chgData name="Philip Rupp" userId="ed6f45f4-5501-4eca-826e-0b34fd504421" providerId="ADAL" clId="{437CFFE2-656A-4EA8-B509-35392B5C2025}" dt="2026-06-13T10:32:45.285" v="1107" actId="1035"/>
          <ac:cxnSpMkLst>
            <pc:docMk/>
            <pc:sldMk cId="2348683657" sldId="443"/>
            <ac:cxnSpMk id="8" creationId="{B64353FB-B809-9A9A-A1CE-AB741914CD2E}"/>
          </ac:cxnSpMkLst>
        </pc:cxnChg>
        <pc:cxnChg chg="add mod">
          <ac:chgData name="Philip Rupp" userId="ed6f45f4-5501-4eca-826e-0b34fd504421" providerId="ADAL" clId="{437CFFE2-656A-4EA8-B509-35392B5C2025}" dt="2026-06-15T06:20:04.493" v="3756" actId="164"/>
          <ac:cxnSpMkLst>
            <pc:docMk/>
            <pc:sldMk cId="2348683657" sldId="443"/>
            <ac:cxnSpMk id="15" creationId="{E8809B71-E673-DA93-F960-30A8AF0C4C6A}"/>
          </ac:cxnSpMkLst>
        </pc:cxnChg>
        <pc:cxnChg chg="add mod">
          <ac:chgData name="Philip Rupp" userId="ed6f45f4-5501-4eca-826e-0b34fd504421" providerId="ADAL" clId="{437CFFE2-656A-4EA8-B509-35392B5C2025}" dt="2026-06-15T06:20:04.493" v="3756" actId="164"/>
          <ac:cxnSpMkLst>
            <pc:docMk/>
            <pc:sldMk cId="2348683657" sldId="443"/>
            <ac:cxnSpMk id="18" creationId="{4361BB45-1636-B01D-B052-95643ABC45A2}"/>
          </ac:cxnSpMkLst>
        </pc:cxnChg>
      </pc:sldChg>
      <pc:sldChg chg="addSp delSp modSp add mod modAnim">
        <pc:chgData name="Philip Rupp" userId="ed6f45f4-5501-4eca-826e-0b34fd504421" providerId="ADAL" clId="{437CFFE2-656A-4EA8-B509-35392B5C2025}" dt="2026-06-17T07:24:48.226" v="4990" actId="14100"/>
        <pc:sldMkLst>
          <pc:docMk/>
          <pc:sldMk cId="3457393339" sldId="444"/>
        </pc:sldMkLst>
        <pc:spChg chg="add mod">
          <ac:chgData name="Philip Rupp" userId="ed6f45f4-5501-4eca-826e-0b34fd504421" providerId="ADAL" clId="{437CFFE2-656A-4EA8-B509-35392B5C2025}" dt="2026-06-17T07:24:48.226" v="4990" actId="14100"/>
          <ac:spMkLst>
            <pc:docMk/>
            <pc:sldMk cId="3457393339" sldId="444"/>
            <ac:spMk id="9" creationId="{8CCA97F8-E5AC-23BC-2861-7979047A8B41}"/>
          </ac:spMkLst>
        </pc:spChg>
        <pc:spChg chg="add mod topLvl">
          <ac:chgData name="Philip Rupp" userId="ed6f45f4-5501-4eca-826e-0b34fd504421" providerId="ADAL" clId="{437CFFE2-656A-4EA8-B509-35392B5C2025}" dt="2026-06-15T10:52:41.307" v="4833" actId="20577"/>
          <ac:spMkLst>
            <pc:docMk/>
            <pc:sldMk cId="3457393339" sldId="444"/>
            <ac:spMk id="11" creationId="{884F62C2-59B5-3BD8-E351-B55BAA717B10}"/>
          </ac:spMkLst>
        </pc:spChg>
        <pc:spChg chg="add mod topLvl">
          <ac:chgData name="Philip Rupp" userId="ed6f45f4-5501-4eca-826e-0b34fd504421" providerId="ADAL" clId="{437CFFE2-656A-4EA8-B509-35392B5C2025}" dt="2026-06-17T07:23:21.861" v="4979" actId="20577"/>
          <ac:spMkLst>
            <pc:docMk/>
            <pc:sldMk cId="3457393339" sldId="444"/>
            <ac:spMk id="15" creationId="{6B71EB39-9176-0012-1F10-382DBFDB50A1}"/>
          </ac:spMkLst>
        </pc:spChg>
        <pc:spChg chg="mod topLvl">
          <ac:chgData name="Philip Rupp" userId="ed6f45f4-5501-4eca-826e-0b34fd504421" providerId="ADAL" clId="{437CFFE2-656A-4EA8-B509-35392B5C2025}" dt="2026-06-15T10:52:54.556" v="4835" actId="20577"/>
          <ac:spMkLst>
            <pc:docMk/>
            <pc:sldMk cId="3457393339" sldId="444"/>
            <ac:spMk id="29" creationId="{0428C2FD-3E5F-19F8-DA96-B2E6AF6FDC5B}"/>
          </ac:spMkLst>
        </pc:spChg>
        <pc:grpChg chg="add mod">
          <ac:chgData name="Philip Rupp" userId="ed6f45f4-5501-4eca-826e-0b34fd504421" providerId="ADAL" clId="{437CFFE2-656A-4EA8-B509-35392B5C2025}" dt="2026-06-15T08:37:31.871" v="4374" actId="164"/>
          <ac:grpSpMkLst>
            <pc:docMk/>
            <pc:sldMk cId="3457393339" sldId="444"/>
            <ac:grpSpMk id="25" creationId="{CA338C1D-A9A3-BAC9-39A8-EF139232ACEB}"/>
          </ac:grpSpMkLst>
        </pc:grpChg>
        <pc:grpChg chg="add mod">
          <ac:chgData name="Philip Rupp" userId="ed6f45f4-5501-4eca-826e-0b34fd504421" providerId="ADAL" clId="{437CFFE2-656A-4EA8-B509-35392B5C2025}" dt="2026-06-15T08:37:48.855" v="4377" actId="164"/>
          <ac:grpSpMkLst>
            <pc:docMk/>
            <pc:sldMk cId="3457393339" sldId="444"/>
            <ac:grpSpMk id="26" creationId="{A4A00300-791E-C7F5-1A71-32DB54F696EA}"/>
          </ac:grpSpMkLst>
        </pc:grpChg>
        <pc:grpChg chg="add mod">
          <ac:chgData name="Philip Rupp" userId="ed6f45f4-5501-4eca-826e-0b34fd504421" providerId="ADAL" clId="{437CFFE2-656A-4EA8-B509-35392B5C2025}" dt="2026-06-15T08:48:20.117" v="4687" actId="164"/>
          <ac:grpSpMkLst>
            <pc:docMk/>
            <pc:sldMk cId="3457393339" sldId="444"/>
            <ac:grpSpMk id="39" creationId="{F3896CF8-023A-A082-FAFD-ABFCCC84DE7F}"/>
          </ac:grpSpMkLst>
        </pc:grpChg>
        <pc:picChg chg="add mod ord modCrop">
          <ac:chgData name="Philip Rupp" userId="ed6f45f4-5501-4eca-826e-0b34fd504421" providerId="ADAL" clId="{437CFFE2-656A-4EA8-B509-35392B5C2025}" dt="2026-06-15T08:37:08.061" v="4369" actId="166"/>
          <ac:picMkLst>
            <pc:docMk/>
            <pc:sldMk cId="3457393339" sldId="444"/>
            <ac:picMk id="20" creationId="{F799D967-5DE1-3643-A4D0-AB6DEEB88D0A}"/>
          </ac:picMkLst>
        </pc:picChg>
        <pc:picChg chg="add mod modCrop">
          <ac:chgData name="Philip Rupp" userId="ed6f45f4-5501-4eca-826e-0b34fd504421" providerId="ADAL" clId="{437CFFE2-656A-4EA8-B509-35392B5C2025}" dt="2026-06-15T08:36:44.622" v="4363" actId="1035"/>
          <ac:picMkLst>
            <pc:docMk/>
            <pc:sldMk cId="3457393339" sldId="444"/>
            <ac:picMk id="21" creationId="{F0017609-EED8-1EEE-4C2A-A4EAA45474C3}"/>
          </ac:picMkLst>
        </pc:picChg>
        <pc:picChg chg="add mod modCrop">
          <ac:chgData name="Philip Rupp" userId="ed6f45f4-5501-4eca-826e-0b34fd504421" providerId="ADAL" clId="{437CFFE2-656A-4EA8-B509-35392B5C2025}" dt="2026-06-15T08:37:02.342" v="4368" actId="1038"/>
          <ac:picMkLst>
            <pc:docMk/>
            <pc:sldMk cId="3457393339" sldId="444"/>
            <ac:picMk id="22" creationId="{6695F59A-BA4E-869B-2624-5D9EE61C44F3}"/>
          </ac:picMkLst>
        </pc:picChg>
        <pc:picChg chg="add mod modCrop">
          <ac:chgData name="Philip Rupp" userId="ed6f45f4-5501-4eca-826e-0b34fd504421" providerId="ADAL" clId="{437CFFE2-656A-4EA8-B509-35392B5C2025}" dt="2026-06-15T08:36:44.622" v="4363" actId="1035"/>
          <ac:picMkLst>
            <pc:docMk/>
            <pc:sldMk cId="3457393339" sldId="444"/>
            <ac:picMk id="23" creationId="{16F1EAF4-E4B3-52A2-0F01-B9A9A72990B6}"/>
          </ac:picMkLst>
        </pc:picChg>
        <pc:cxnChg chg="add mod topLvl">
          <ac:chgData name="Philip Rupp" userId="ed6f45f4-5501-4eca-826e-0b34fd504421" providerId="ADAL" clId="{437CFFE2-656A-4EA8-B509-35392B5C2025}" dt="2026-06-15T08:37:48.855" v="4377" actId="164"/>
          <ac:cxnSpMkLst>
            <pc:docMk/>
            <pc:sldMk cId="3457393339" sldId="444"/>
            <ac:cxnSpMk id="10" creationId="{369F6A73-B759-C4BB-87D5-C4D4EEE94442}"/>
          </ac:cxnSpMkLst>
        </pc:cxnChg>
        <pc:cxnChg chg="add mod topLvl">
          <ac:chgData name="Philip Rupp" userId="ed6f45f4-5501-4eca-826e-0b34fd504421" providerId="ADAL" clId="{437CFFE2-656A-4EA8-B509-35392B5C2025}" dt="2026-06-15T08:37:31.871" v="4374" actId="164"/>
          <ac:cxnSpMkLst>
            <pc:docMk/>
            <pc:sldMk cId="3457393339" sldId="444"/>
            <ac:cxnSpMk id="16" creationId="{FE48B4A3-F149-C2EE-F81F-A2219EA2D710}"/>
          </ac:cxnSpMkLst>
        </pc:cxnChg>
        <pc:cxnChg chg="mod topLvl">
          <ac:chgData name="Philip Rupp" userId="ed6f45f4-5501-4eca-826e-0b34fd504421" providerId="ADAL" clId="{437CFFE2-656A-4EA8-B509-35392B5C2025}" dt="2026-06-15T08:48:20.117" v="4687" actId="164"/>
          <ac:cxnSpMkLst>
            <pc:docMk/>
            <pc:sldMk cId="3457393339" sldId="444"/>
            <ac:cxnSpMk id="28" creationId="{0448B77A-9828-BD3C-0A62-229FFBE92F53}"/>
          </ac:cxnSpMkLst>
        </pc:cxnChg>
        <pc:cxnChg chg="add mod">
          <ac:chgData name="Philip Rupp" userId="ed6f45f4-5501-4eca-826e-0b34fd504421" providerId="ADAL" clId="{437CFFE2-656A-4EA8-B509-35392B5C2025}" dt="2026-06-15T08:48:20.117" v="4687" actId="164"/>
          <ac:cxnSpMkLst>
            <pc:docMk/>
            <pc:sldMk cId="3457393339" sldId="444"/>
            <ac:cxnSpMk id="32" creationId="{50B85711-19ED-F037-E9D1-FA325929D552}"/>
          </ac:cxnSpMkLst>
        </pc:cxnChg>
      </pc:sldChg>
      <pc:sldChg chg="addSp modSp mod ord modAnim">
        <pc:chgData name="Philip Rupp" userId="ed6f45f4-5501-4eca-826e-0b34fd504421" providerId="ADAL" clId="{437CFFE2-656A-4EA8-B509-35392B5C2025}" dt="2026-06-15T08:59:06.601" v="4738" actId="14100"/>
        <pc:sldMkLst>
          <pc:docMk/>
          <pc:sldMk cId="3582785138" sldId="445"/>
        </pc:sldMkLst>
        <pc:spChg chg="add mod">
          <ac:chgData name="Philip Rupp" userId="ed6f45f4-5501-4eca-826e-0b34fd504421" providerId="ADAL" clId="{437CFFE2-656A-4EA8-B509-35392B5C2025}" dt="2026-06-15T08:58:37.683" v="4725" actId="1076"/>
          <ac:spMkLst>
            <pc:docMk/>
            <pc:sldMk cId="3582785138" sldId="445"/>
            <ac:spMk id="2" creationId="{F7D4694A-7D20-A019-168A-CD67FB8CE6C0}"/>
          </ac:spMkLst>
        </pc:spChg>
        <pc:spChg chg="add mod">
          <ac:chgData name="Philip Rupp" userId="ed6f45f4-5501-4eca-826e-0b34fd504421" providerId="ADAL" clId="{437CFFE2-656A-4EA8-B509-35392B5C2025}" dt="2026-06-15T06:38:01.291" v="4065" actId="164"/>
          <ac:spMkLst>
            <pc:docMk/>
            <pc:sldMk cId="3582785138" sldId="445"/>
            <ac:spMk id="8" creationId="{A0098BA7-7A9A-64EB-0F58-4FB35D95B09E}"/>
          </ac:spMkLst>
        </pc:spChg>
        <pc:spChg chg="add mod">
          <ac:chgData name="Philip Rupp" userId="ed6f45f4-5501-4eca-826e-0b34fd504421" providerId="ADAL" clId="{437CFFE2-656A-4EA8-B509-35392B5C2025}" dt="2026-06-15T08:59:03.657" v="4737" actId="1076"/>
          <ac:spMkLst>
            <pc:docMk/>
            <pc:sldMk cId="3582785138" sldId="445"/>
            <ac:spMk id="12" creationId="{AC5FE89A-BF8A-AF3F-7831-EB3FF0A52C96}"/>
          </ac:spMkLst>
        </pc:spChg>
        <pc:spChg chg="add mod">
          <ac:chgData name="Philip Rupp" userId="ed6f45f4-5501-4eca-826e-0b34fd504421" providerId="ADAL" clId="{437CFFE2-656A-4EA8-B509-35392B5C2025}" dt="2026-06-15T06:38:08.827" v="4069" actId="164"/>
          <ac:spMkLst>
            <pc:docMk/>
            <pc:sldMk cId="3582785138" sldId="445"/>
            <ac:spMk id="15" creationId="{B5B38510-35F9-C185-E72F-7BC4669CA1B7}"/>
          </ac:spMkLst>
        </pc:spChg>
        <pc:spChg chg="add mod">
          <ac:chgData name="Philip Rupp" userId="ed6f45f4-5501-4eca-826e-0b34fd504421" providerId="ADAL" clId="{437CFFE2-656A-4EA8-B509-35392B5C2025}" dt="2026-06-15T06:38:08.827" v="4069" actId="164"/>
          <ac:spMkLst>
            <pc:docMk/>
            <pc:sldMk cId="3582785138" sldId="445"/>
            <ac:spMk id="16" creationId="{CFA511CC-392E-6E5A-3CB9-997CAC97326D}"/>
          </ac:spMkLst>
        </pc:spChg>
        <pc:spChg chg="add mod">
          <ac:chgData name="Philip Rupp" userId="ed6f45f4-5501-4eca-826e-0b34fd504421" providerId="ADAL" clId="{437CFFE2-656A-4EA8-B509-35392B5C2025}" dt="2026-06-15T06:38:05.645" v="4068" actId="1076"/>
          <ac:spMkLst>
            <pc:docMk/>
            <pc:sldMk cId="3582785138" sldId="445"/>
            <ac:spMk id="17" creationId="{1A1B5A86-A436-8B39-BAB6-7B4130C82A6F}"/>
          </ac:spMkLst>
        </pc:spChg>
        <pc:spChg chg="add mod">
          <ac:chgData name="Philip Rupp" userId="ed6f45f4-5501-4eca-826e-0b34fd504421" providerId="ADAL" clId="{437CFFE2-656A-4EA8-B509-35392B5C2025}" dt="2026-06-15T08:59:01.130" v="4736" actId="1076"/>
          <ac:spMkLst>
            <pc:docMk/>
            <pc:sldMk cId="3582785138" sldId="445"/>
            <ac:spMk id="24" creationId="{DF504CBF-4722-DBCF-4207-46B207733848}"/>
          </ac:spMkLst>
        </pc:spChg>
        <pc:grpChg chg="add mod">
          <ac:chgData name="Philip Rupp" userId="ed6f45f4-5501-4eca-826e-0b34fd504421" providerId="ADAL" clId="{437CFFE2-656A-4EA8-B509-35392B5C2025}" dt="2026-06-15T06:38:01.291" v="4065" actId="164"/>
          <ac:grpSpMkLst>
            <pc:docMk/>
            <pc:sldMk cId="3582785138" sldId="445"/>
            <ac:grpSpMk id="21" creationId="{2A0FDF7A-944A-D3A6-3B0A-05F4E205FE5F}"/>
          </ac:grpSpMkLst>
        </pc:grpChg>
        <pc:grpChg chg="add mod">
          <ac:chgData name="Philip Rupp" userId="ed6f45f4-5501-4eca-826e-0b34fd504421" providerId="ADAL" clId="{437CFFE2-656A-4EA8-B509-35392B5C2025}" dt="2026-06-15T06:38:08.827" v="4069" actId="164"/>
          <ac:grpSpMkLst>
            <pc:docMk/>
            <pc:sldMk cId="3582785138" sldId="445"/>
            <ac:grpSpMk id="22" creationId="{17817192-3EAC-067B-BC79-B07D1D05E05E}"/>
          </ac:grpSpMkLst>
        </pc:grpChg>
        <pc:picChg chg="mod">
          <ac:chgData name="Philip Rupp" userId="ed6f45f4-5501-4eca-826e-0b34fd504421" providerId="ADAL" clId="{437CFFE2-656A-4EA8-B509-35392B5C2025}" dt="2026-06-14T09:59:37.019" v="2381" actId="1076"/>
          <ac:picMkLst>
            <pc:docMk/>
            <pc:sldMk cId="3582785138" sldId="445"/>
            <ac:picMk id="5" creationId="{B97547E6-63C8-3C9B-28B4-A78667156AEC}"/>
          </ac:picMkLst>
        </pc:picChg>
        <pc:cxnChg chg="add mod">
          <ac:chgData name="Philip Rupp" userId="ed6f45f4-5501-4eca-826e-0b34fd504421" providerId="ADAL" clId="{437CFFE2-656A-4EA8-B509-35392B5C2025}" dt="2026-06-15T08:58:41.845" v="4727" actId="14100"/>
          <ac:cxnSpMkLst>
            <pc:docMk/>
            <pc:sldMk cId="3582785138" sldId="445"/>
            <ac:cxnSpMk id="3" creationId="{994543DB-A7E3-66F0-A289-84E9FD2164EA}"/>
          </ac:cxnSpMkLst>
        </pc:cxnChg>
        <pc:cxnChg chg="add mod">
          <ac:chgData name="Philip Rupp" userId="ed6f45f4-5501-4eca-826e-0b34fd504421" providerId="ADAL" clId="{437CFFE2-656A-4EA8-B509-35392B5C2025}" dt="2026-06-15T06:38:01.291" v="4065" actId="164"/>
          <ac:cxnSpMkLst>
            <pc:docMk/>
            <pc:sldMk cId="3582785138" sldId="445"/>
            <ac:cxnSpMk id="9" creationId="{E42A8176-404B-3C5E-6FAD-DA3E7A7E6589}"/>
          </ac:cxnSpMkLst>
        </pc:cxnChg>
        <pc:cxnChg chg="add mod">
          <ac:chgData name="Philip Rupp" userId="ed6f45f4-5501-4eca-826e-0b34fd504421" providerId="ADAL" clId="{437CFFE2-656A-4EA8-B509-35392B5C2025}" dt="2026-06-15T08:59:06.601" v="4738" actId="14100"/>
          <ac:cxnSpMkLst>
            <pc:docMk/>
            <pc:sldMk cId="3582785138" sldId="445"/>
            <ac:cxnSpMk id="13" creationId="{4DBCECF4-7EB0-699B-42CB-4CFFD6DFEF61}"/>
          </ac:cxnSpMkLst>
        </pc:cxnChg>
      </pc:sldChg>
      <pc:sldChg chg="addSp delSp modSp mod ord">
        <pc:chgData name="Philip Rupp" userId="ed6f45f4-5501-4eca-826e-0b34fd504421" providerId="ADAL" clId="{437CFFE2-656A-4EA8-B509-35392B5C2025}" dt="2026-06-14T10:42:44.185" v="3537"/>
        <pc:sldMkLst>
          <pc:docMk/>
          <pc:sldMk cId="3223224708" sldId="448"/>
        </pc:sldMkLst>
        <pc:picChg chg="add mod">
          <ac:chgData name="Philip Rupp" userId="ed6f45f4-5501-4eca-826e-0b34fd504421" providerId="ADAL" clId="{437CFFE2-656A-4EA8-B509-35392B5C2025}" dt="2026-06-11T08:22:22.709" v="89" actId="1076"/>
          <ac:picMkLst>
            <pc:docMk/>
            <pc:sldMk cId="3223224708" sldId="448"/>
            <ac:picMk id="3" creationId="{27D21994-0511-8743-2DB9-1EB42580A2CF}"/>
          </ac:picMkLst>
        </pc:picChg>
      </pc:sldChg>
      <pc:sldChg chg="add del">
        <pc:chgData name="Philip Rupp" userId="ed6f45f4-5501-4eca-826e-0b34fd504421" providerId="ADAL" clId="{437CFFE2-656A-4EA8-B509-35392B5C2025}" dt="2026-06-14T09:59:43.522" v="2385"/>
        <pc:sldMkLst>
          <pc:docMk/>
          <pc:sldMk cId="489975378" sldId="449"/>
        </pc:sldMkLst>
      </pc:sldChg>
      <pc:sldChg chg="add del">
        <pc:chgData name="Philip Rupp" userId="ed6f45f4-5501-4eca-826e-0b34fd504421" providerId="ADAL" clId="{437CFFE2-656A-4EA8-B509-35392B5C2025}" dt="2026-06-14T09:59:43.522" v="2385"/>
        <pc:sldMkLst>
          <pc:docMk/>
          <pc:sldMk cId="1893595100" sldId="450"/>
        </pc:sldMkLst>
      </pc:sldChg>
      <pc:sldChg chg="addSp delSp modSp mod ord">
        <pc:chgData name="Philip Rupp" userId="ed6f45f4-5501-4eca-826e-0b34fd504421" providerId="ADAL" clId="{437CFFE2-656A-4EA8-B509-35392B5C2025}" dt="2026-06-15T06:19:29.494" v="3755" actId="1035"/>
        <pc:sldMkLst>
          <pc:docMk/>
          <pc:sldMk cId="2085306036" sldId="451"/>
        </pc:sldMkLst>
        <pc:spChg chg="add mod">
          <ac:chgData name="Philip Rupp" userId="ed6f45f4-5501-4eca-826e-0b34fd504421" providerId="ADAL" clId="{437CFFE2-656A-4EA8-B509-35392B5C2025}" dt="2026-06-14T10:34:50.783" v="3280" actId="113"/>
          <ac:spMkLst>
            <pc:docMk/>
            <pc:sldMk cId="2085306036" sldId="451"/>
            <ac:spMk id="2" creationId="{5FD0E9F1-4463-A266-BB19-3DC051C5CD29}"/>
          </ac:spMkLst>
        </pc:spChg>
        <pc:spChg chg="add mod">
          <ac:chgData name="Philip Rupp" userId="ed6f45f4-5501-4eca-826e-0b34fd504421" providerId="ADAL" clId="{437CFFE2-656A-4EA8-B509-35392B5C2025}" dt="2026-06-15T06:19:29.494" v="3755" actId="1035"/>
          <ac:spMkLst>
            <pc:docMk/>
            <pc:sldMk cId="2085306036" sldId="451"/>
            <ac:spMk id="7" creationId="{200BF1E2-8637-F7F2-67C7-ABD60B0F045C}"/>
          </ac:spMkLst>
        </pc:spChg>
        <pc:picChg chg="add mod">
          <ac:chgData name="Philip Rupp" userId="ed6f45f4-5501-4eca-826e-0b34fd504421" providerId="ADAL" clId="{437CFFE2-656A-4EA8-B509-35392B5C2025}" dt="2026-06-15T06:19:26.486" v="3754" actId="1035"/>
          <ac:picMkLst>
            <pc:docMk/>
            <pc:sldMk cId="2085306036" sldId="451"/>
            <ac:picMk id="1026" creationId="{605C25AE-4DE1-77B9-0355-EA1EA4543F71}"/>
          </ac:picMkLst>
        </pc:picChg>
      </pc:sldChg>
      <pc:sldChg chg="addSp delSp modSp mod ord modAnim">
        <pc:chgData name="Philip Rupp" userId="ed6f45f4-5501-4eca-826e-0b34fd504421" providerId="ADAL" clId="{437CFFE2-656A-4EA8-B509-35392B5C2025}" dt="2026-06-17T07:26:10.589" v="4996" actId="113"/>
        <pc:sldMkLst>
          <pc:docMk/>
          <pc:sldMk cId="2789187127" sldId="452"/>
        </pc:sldMkLst>
        <pc:spChg chg="add mod">
          <ac:chgData name="Philip Rupp" userId="ed6f45f4-5501-4eca-826e-0b34fd504421" providerId="ADAL" clId="{437CFFE2-656A-4EA8-B509-35392B5C2025}" dt="2026-06-13T11:17:42.206" v="2095" actId="20577"/>
          <ac:spMkLst>
            <pc:docMk/>
            <pc:sldMk cId="2789187127" sldId="452"/>
            <ac:spMk id="5" creationId="{ADB8351A-EE9E-BB27-4D12-810E5E71629B}"/>
          </ac:spMkLst>
        </pc:spChg>
        <pc:spChg chg="add mod">
          <ac:chgData name="Philip Rupp" userId="ed6f45f4-5501-4eca-826e-0b34fd504421" providerId="ADAL" clId="{437CFFE2-656A-4EA8-B509-35392B5C2025}" dt="2026-06-17T07:25:46.564" v="4992" actId="113"/>
          <ac:spMkLst>
            <pc:docMk/>
            <pc:sldMk cId="2789187127" sldId="452"/>
            <ac:spMk id="7" creationId="{F4BD3C4D-E208-BFBE-62CD-240C268AC7F8}"/>
          </ac:spMkLst>
        </pc:spChg>
        <pc:spChg chg="add mod">
          <ac:chgData name="Philip Rupp" userId="ed6f45f4-5501-4eca-826e-0b34fd504421" providerId="ADAL" clId="{437CFFE2-656A-4EA8-B509-35392B5C2025}" dt="2026-06-17T07:25:55.974" v="4994" actId="113"/>
          <ac:spMkLst>
            <pc:docMk/>
            <pc:sldMk cId="2789187127" sldId="452"/>
            <ac:spMk id="11" creationId="{312E89F5-27A3-E27E-95C7-39F1F9A0244B}"/>
          </ac:spMkLst>
        </pc:spChg>
        <pc:spChg chg="add mod">
          <ac:chgData name="Philip Rupp" userId="ed6f45f4-5501-4eca-826e-0b34fd504421" providerId="ADAL" clId="{437CFFE2-656A-4EA8-B509-35392B5C2025}" dt="2026-06-17T07:26:10.589" v="4996" actId="113"/>
          <ac:spMkLst>
            <pc:docMk/>
            <pc:sldMk cId="2789187127" sldId="452"/>
            <ac:spMk id="14" creationId="{79BDD314-F802-9941-3DCE-60D97745C801}"/>
          </ac:spMkLst>
        </pc:spChg>
        <pc:spChg chg="add mod ord">
          <ac:chgData name="Philip Rupp" userId="ed6f45f4-5501-4eca-826e-0b34fd504421" providerId="ADAL" clId="{437CFFE2-656A-4EA8-B509-35392B5C2025}" dt="2026-06-15T06:49:03.622" v="4284" actId="14100"/>
          <ac:spMkLst>
            <pc:docMk/>
            <pc:sldMk cId="2789187127" sldId="452"/>
            <ac:spMk id="17" creationId="{12D015B3-C98E-5917-7649-35F6D4B5E0B2}"/>
          </ac:spMkLst>
        </pc:spChg>
        <pc:spChg chg="add mod">
          <ac:chgData name="Philip Rupp" userId="ed6f45f4-5501-4eca-826e-0b34fd504421" providerId="ADAL" clId="{437CFFE2-656A-4EA8-B509-35392B5C2025}" dt="2026-06-15T06:49:14.220" v="4286" actId="14100"/>
          <ac:spMkLst>
            <pc:docMk/>
            <pc:sldMk cId="2789187127" sldId="452"/>
            <ac:spMk id="18" creationId="{92223219-C914-3AD7-1158-8E95F70D9889}"/>
          </ac:spMkLst>
        </pc:spChg>
        <pc:spChg chg="mod">
          <ac:chgData name="Philip Rupp" userId="ed6f45f4-5501-4eca-826e-0b34fd504421" providerId="ADAL" clId="{437CFFE2-656A-4EA8-B509-35392B5C2025}" dt="2026-06-15T06:49:49.389" v="4291"/>
          <ac:spMkLst>
            <pc:docMk/>
            <pc:sldMk cId="2789187127" sldId="452"/>
            <ac:spMk id="23" creationId="{7E2616FA-BEA8-C57A-6892-DC8F38DE4BC6}"/>
          </ac:spMkLst>
        </pc:spChg>
        <pc:spChg chg="mod">
          <ac:chgData name="Philip Rupp" userId="ed6f45f4-5501-4eca-826e-0b34fd504421" providerId="ADAL" clId="{437CFFE2-656A-4EA8-B509-35392B5C2025}" dt="2026-06-15T06:49:54.362" v="4297" actId="14100"/>
          <ac:spMkLst>
            <pc:docMk/>
            <pc:sldMk cId="2789187127" sldId="452"/>
            <ac:spMk id="24" creationId="{8D90B0C7-21D6-6CA2-CB1F-97EE18645427}"/>
          </ac:spMkLst>
        </pc:spChg>
        <pc:grpChg chg="add mod ord">
          <ac:chgData name="Philip Rupp" userId="ed6f45f4-5501-4eca-826e-0b34fd504421" providerId="ADAL" clId="{437CFFE2-656A-4EA8-B509-35392B5C2025}" dt="2026-06-15T06:49:32.283" v="4288" actId="166"/>
          <ac:grpSpMkLst>
            <pc:docMk/>
            <pc:sldMk cId="2789187127" sldId="452"/>
            <ac:grpSpMk id="15" creationId="{F0C20EA7-7923-DC41-9EA6-409EA21C1CDA}"/>
          </ac:grpSpMkLst>
        </pc:grpChg>
        <pc:grpChg chg="add mod">
          <ac:chgData name="Philip Rupp" userId="ed6f45f4-5501-4eca-826e-0b34fd504421" providerId="ADAL" clId="{437CFFE2-656A-4EA8-B509-35392B5C2025}" dt="2026-06-15T06:46:21.918" v="4215" actId="164"/>
          <ac:grpSpMkLst>
            <pc:docMk/>
            <pc:sldMk cId="2789187127" sldId="452"/>
            <ac:grpSpMk id="16" creationId="{EE3F122E-6F36-2527-D704-4E1DFF681C0A}"/>
          </ac:grpSpMkLst>
        </pc:grpChg>
        <pc:grpChg chg="add mod">
          <ac:chgData name="Philip Rupp" userId="ed6f45f4-5501-4eca-826e-0b34fd504421" providerId="ADAL" clId="{437CFFE2-656A-4EA8-B509-35392B5C2025}" dt="2026-06-15T06:49:27.218" v="4287" actId="1076"/>
          <ac:grpSpMkLst>
            <pc:docMk/>
            <pc:sldMk cId="2789187127" sldId="452"/>
            <ac:grpSpMk id="19" creationId="{838C6F10-DE5F-A7E9-B982-EB16C37FDD58}"/>
          </ac:grpSpMkLst>
        </pc:grpChg>
        <pc:grpChg chg="add mod">
          <ac:chgData name="Philip Rupp" userId="ed6f45f4-5501-4eca-826e-0b34fd504421" providerId="ADAL" clId="{437CFFE2-656A-4EA8-B509-35392B5C2025}" dt="2026-06-15T06:49:58.515" v="4298" actId="1076"/>
          <ac:grpSpMkLst>
            <pc:docMk/>
            <pc:sldMk cId="2789187127" sldId="452"/>
            <ac:grpSpMk id="22" creationId="{697C7EE6-71DD-155F-F1D0-D3007EF6AD08}"/>
          </ac:grpSpMkLst>
        </pc:grpChg>
        <pc:picChg chg="add mod">
          <ac:chgData name="Philip Rupp" userId="ed6f45f4-5501-4eca-826e-0b34fd504421" providerId="ADAL" clId="{437CFFE2-656A-4EA8-B509-35392B5C2025}" dt="2026-06-13T11:17:25.649" v="2071" actId="1076"/>
          <ac:picMkLst>
            <pc:docMk/>
            <pc:sldMk cId="2789187127" sldId="452"/>
            <ac:picMk id="2" creationId="{8CA670A3-9104-F021-8F4A-3F6BACD774AF}"/>
          </ac:picMkLst>
        </pc:picChg>
        <pc:cxnChg chg="add mod">
          <ac:chgData name="Philip Rupp" userId="ed6f45f4-5501-4eca-826e-0b34fd504421" providerId="ADAL" clId="{437CFFE2-656A-4EA8-B509-35392B5C2025}" dt="2026-06-15T06:46:19.886" v="4214" actId="164"/>
          <ac:cxnSpMkLst>
            <pc:docMk/>
            <pc:sldMk cId="2789187127" sldId="452"/>
            <ac:cxnSpMk id="8" creationId="{5582EBFE-346E-6DF6-DA26-3F462820E086}"/>
          </ac:cxnSpMkLst>
        </pc:cxnChg>
        <pc:cxnChg chg="add mod">
          <ac:chgData name="Philip Rupp" userId="ed6f45f4-5501-4eca-826e-0b34fd504421" providerId="ADAL" clId="{437CFFE2-656A-4EA8-B509-35392B5C2025}" dt="2026-06-15T06:46:21.918" v="4215" actId="164"/>
          <ac:cxnSpMkLst>
            <pc:docMk/>
            <pc:sldMk cId="2789187127" sldId="452"/>
            <ac:cxnSpMk id="12" creationId="{0688D861-1188-76BB-E4CD-A4E56D7FF675}"/>
          </ac:cxnSpMkLst>
        </pc:cxnChg>
      </pc:sldChg>
      <pc:sldChg chg="addSp delSp modSp add mod ord modAnim">
        <pc:chgData name="Philip Rupp" userId="ed6f45f4-5501-4eca-826e-0b34fd504421" providerId="ADAL" clId="{437CFFE2-656A-4EA8-B509-35392B5C2025}" dt="2026-06-17T07:18:07.618" v="4959" actId="20577"/>
        <pc:sldMkLst>
          <pc:docMk/>
          <pc:sldMk cId="4053241156" sldId="453"/>
        </pc:sldMkLst>
        <pc:spChg chg="add mod">
          <ac:chgData name="Philip Rupp" userId="ed6f45f4-5501-4eca-826e-0b34fd504421" providerId="ADAL" clId="{437CFFE2-656A-4EA8-B509-35392B5C2025}" dt="2026-06-17T07:18:07.618" v="4959" actId="20577"/>
          <ac:spMkLst>
            <pc:docMk/>
            <pc:sldMk cId="4053241156" sldId="453"/>
            <ac:spMk id="15" creationId="{5B8CEE15-C758-7109-C849-BB4D352D9D29}"/>
          </ac:spMkLst>
        </pc:spChg>
        <pc:spChg chg="mod topLvl">
          <ac:chgData name="Philip Rupp" userId="ed6f45f4-5501-4eca-826e-0b34fd504421" providerId="ADAL" clId="{437CFFE2-656A-4EA8-B509-35392B5C2025}" dt="2026-06-15T08:43:26.829" v="4459" actId="164"/>
          <ac:spMkLst>
            <pc:docMk/>
            <pc:sldMk cId="4053241156" sldId="453"/>
            <ac:spMk id="27" creationId="{FAB90474-6C1A-4359-55D9-9A5D62BBB3A1}"/>
          </ac:spMkLst>
        </pc:spChg>
        <pc:grpChg chg="add mod">
          <ac:chgData name="Philip Rupp" userId="ed6f45f4-5501-4eca-826e-0b34fd504421" providerId="ADAL" clId="{437CFFE2-656A-4EA8-B509-35392B5C2025}" dt="2026-06-15T08:40:15.197" v="4396" actId="1076"/>
          <ac:grpSpMkLst>
            <pc:docMk/>
            <pc:sldMk cId="4053241156" sldId="453"/>
            <ac:grpSpMk id="24" creationId="{7DB1DD3C-5DBC-064E-3094-E20FCB76505A}"/>
          </ac:grpSpMkLst>
        </pc:grpChg>
        <pc:grpChg chg="add mod">
          <ac:chgData name="Philip Rupp" userId="ed6f45f4-5501-4eca-826e-0b34fd504421" providerId="ADAL" clId="{437CFFE2-656A-4EA8-B509-35392B5C2025}" dt="2026-06-15T08:40:09.879" v="4395" actId="1076"/>
          <ac:grpSpMkLst>
            <pc:docMk/>
            <pc:sldMk cId="4053241156" sldId="453"/>
            <ac:grpSpMk id="25" creationId="{861F3ED9-60AC-3601-6788-263A1DB47474}"/>
          </ac:grpSpMkLst>
        </pc:grpChg>
        <pc:grpChg chg="add mod">
          <ac:chgData name="Philip Rupp" userId="ed6f45f4-5501-4eca-826e-0b34fd504421" providerId="ADAL" clId="{437CFFE2-656A-4EA8-B509-35392B5C2025}" dt="2026-06-15T08:43:26.829" v="4459" actId="164"/>
          <ac:grpSpMkLst>
            <pc:docMk/>
            <pc:sldMk cId="4053241156" sldId="453"/>
            <ac:grpSpMk id="32" creationId="{429A7BD5-302D-B1D4-D7E6-11A26952BD62}"/>
          </ac:grpSpMkLst>
        </pc:grpChg>
        <pc:picChg chg="add mod ord topLvl modCrop">
          <ac:chgData name="Philip Rupp" userId="ed6f45f4-5501-4eca-826e-0b34fd504421" providerId="ADAL" clId="{437CFFE2-656A-4EA8-B509-35392B5C2025}" dt="2026-06-15T08:40:07.862" v="4394" actId="164"/>
          <ac:picMkLst>
            <pc:docMk/>
            <pc:sldMk cId="4053241156" sldId="453"/>
            <ac:picMk id="8" creationId="{F59C8242-12E0-39AD-D3B7-E38C269804C1}"/>
          </ac:picMkLst>
        </pc:picChg>
        <pc:picChg chg="add mod topLvl modCrop">
          <ac:chgData name="Philip Rupp" userId="ed6f45f4-5501-4eca-826e-0b34fd504421" providerId="ADAL" clId="{437CFFE2-656A-4EA8-B509-35392B5C2025}" dt="2026-06-15T08:40:07.862" v="4394" actId="164"/>
          <ac:picMkLst>
            <pc:docMk/>
            <pc:sldMk cId="4053241156" sldId="453"/>
            <ac:picMk id="12" creationId="{7FFA9EFA-6210-4CEF-8855-D4620E37DE2C}"/>
          </ac:picMkLst>
        </pc:picChg>
        <pc:picChg chg="add mod topLvl modCrop">
          <ac:chgData name="Philip Rupp" userId="ed6f45f4-5501-4eca-826e-0b34fd504421" providerId="ADAL" clId="{437CFFE2-656A-4EA8-B509-35392B5C2025}" dt="2026-06-15T08:40:07.862" v="4394" actId="164"/>
          <ac:picMkLst>
            <pc:docMk/>
            <pc:sldMk cId="4053241156" sldId="453"/>
            <ac:picMk id="13" creationId="{47FFADB8-C10F-472D-B771-A2BC9ABAAD70}"/>
          </ac:picMkLst>
        </pc:picChg>
        <pc:picChg chg="mod topLvl modCrop">
          <ac:chgData name="Philip Rupp" userId="ed6f45f4-5501-4eca-826e-0b34fd504421" providerId="ADAL" clId="{437CFFE2-656A-4EA8-B509-35392B5C2025}" dt="2026-06-15T08:39:47.378" v="4387" actId="164"/>
          <ac:picMkLst>
            <pc:docMk/>
            <pc:sldMk cId="4053241156" sldId="453"/>
            <ac:picMk id="17" creationId="{66370011-4922-ADB9-0456-2E32CCC34BFF}"/>
          </ac:picMkLst>
        </pc:picChg>
        <pc:picChg chg="mod topLvl modCrop">
          <ac:chgData name="Philip Rupp" userId="ed6f45f4-5501-4eca-826e-0b34fd504421" providerId="ADAL" clId="{437CFFE2-656A-4EA8-B509-35392B5C2025}" dt="2026-06-15T08:39:47.378" v="4387" actId="164"/>
          <ac:picMkLst>
            <pc:docMk/>
            <pc:sldMk cId="4053241156" sldId="453"/>
            <ac:picMk id="18" creationId="{1CBD162D-BF1C-4E78-2BB4-FF9373209D8B}"/>
          </ac:picMkLst>
        </pc:picChg>
        <pc:picChg chg="add mod topLvl">
          <ac:chgData name="Philip Rupp" userId="ed6f45f4-5501-4eca-826e-0b34fd504421" providerId="ADAL" clId="{437CFFE2-656A-4EA8-B509-35392B5C2025}" dt="2026-06-15T08:39:47.378" v="4387" actId="164"/>
          <ac:picMkLst>
            <pc:docMk/>
            <pc:sldMk cId="4053241156" sldId="453"/>
            <ac:picMk id="21" creationId="{F926BE48-766B-E8D1-C3A3-6F743E163D3F}"/>
          </ac:picMkLst>
        </pc:picChg>
        <pc:cxnChg chg="mod topLvl">
          <ac:chgData name="Philip Rupp" userId="ed6f45f4-5501-4eca-826e-0b34fd504421" providerId="ADAL" clId="{437CFFE2-656A-4EA8-B509-35392B5C2025}" dt="2026-06-15T08:43:26.829" v="4459" actId="164"/>
          <ac:cxnSpMkLst>
            <pc:docMk/>
            <pc:sldMk cId="4053241156" sldId="453"/>
            <ac:cxnSpMk id="28" creationId="{9A878B9B-CBBC-E237-2650-6C306AA9614C}"/>
          </ac:cxnSpMkLst>
        </pc:cxnChg>
        <pc:cxnChg chg="add mod">
          <ac:chgData name="Philip Rupp" userId="ed6f45f4-5501-4eca-826e-0b34fd504421" providerId="ADAL" clId="{437CFFE2-656A-4EA8-B509-35392B5C2025}" dt="2026-06-15T08:43:26.829" v="4459" actId="164"/>
          <ac:cxnSpMkLst>
            <pc:docMk/>
            <pc:sldMk cId="4053241156" sldId="453"/>
            <ac:cxnSpMk id="29" creationId="{C5392372-E790-A270-9977-9662D2DA437E}"/>
          </ac:cxnSpMkLst>
        </pc:cxnChg>
      </pc:sldChg>
      <pc:sldChg chg="add del">
        <pc:chgData name="Philip Rupp" userId="ed6f45f4-5501-4eca-826e-0b34fd504421" providerId="ADAL" clId="{437CFFE2-656A-4EA8-B509-35392B5C2025}" dt="2026-06-14T09:59:43.522" v="2385"/>
        <pc:sldMkLst>
          <pc:docMk/>
          <pc:sldMk cId="1174227358" sldId="454"/>
        </pc:sldMkLst>
      </pc:sldChg>
      <pc:sldChg chg="addSp delSp modSp add mod ord delAnim modAnim">
        <pc:chgData name="Philip Rupp" userId="ed6f45f4-5501-4eca-826e-0b34fd504421" providerId="ADAL" clId="{437CFFE2-656A-4EA8-B509-35392B5C2025}" dt="2026-06-17T07:16:16.409" v="4926" actId="207"/>
        <pc:sldMkLst>
          <pc:docMk/>
          <pc:sldMk cId="4241483427" sldId="455"/>
        </pc:sldMkLst>
        <pc:spChg chg="mod">
          <ac:chgData name="Philip Rupp" userId="ed6f45f4-5501-4eca-826e-0b34fd504421" providerId="ADAL" clId="{437CFFE2-656A-4EA8-B509-35392B5C2025}" dt="2026-06-14T10:38:19.522" v="3335" actId="20577"/>
          <ac:spMkLst>
            <pc:docMk/>
            <pc:sldMk cId="4241483427" sldId="455"/>
            <ac:spMk id="2" creationId="{85FCEA2E-0726-267D-41DB-3BC29EAB18BA}"/>
          </ac:spMkLst>
        </pc:spChg>
        <pc:spChg chg="mod">
          <ac:chgData name="Philip Rupp" userId="ed6f45f4-5501-4eca-826e-0b34fd504421" providerId="ADAL" clId="{437CFFE2-656A-4EA8-B509-35392B5C2025}" dt="2026-06-17T07:16:16.409" v="4926" actId="207"/>
          <ac:spMkLst>
            <pc:docMk/>
            <pc:sldMk cId="4241483427" sldId="455"/>
            <ac:spMk id="3" creationId="{551669C1-510C-7558-7266-E83E04DF2CA9}"/>
          </ac:spMkLst>
        </pc:spChg>
        <pc:spChg chg="add mod">
          <ac:chgData name="Philip Rupp" userId="ed6f45f4-5501-4eca-826e-0b34fd504421" providerId="ADAL" clId="{437CFFE2-656A-4EA8-B509-35392B5C2025}" dt="2026-06-14T10:36:25.598" v="3287" actId="1076"/>
          <ac:spMkLst>
            <pc:docMk/>
            <pc:sldMk cId="4241483427" sldId="455"/>
            <ac:spMk id="8" creationId="{8743EDF6-CE6E-2D5B-9C60-57CBD7D7492C}"/>
          </ac:spMkLst>
        </pc:spChg>
        <pc:spChg chg="add mod ord">
          <ac:chgData name="Philip Rupp" userId="ed6f45f4-5501-4eca-826e-0b34fd504421" providerId="ADAL" clId="{437CFFE2-656A-4EA8-B509-35392B5C2025}" dt="2026-06-14T10:37:44.689" v="3320" actId="164"/>
          <ac:spMkLst>
            <pc:docMk/>
            <pc:sldMk cId="4241483427" sldId="455"/>
            <ac:spMk id="21" creationId="{410EAEAD-81DE-82A0-0243-B320784712AD}"/>
          </ac:spMkLst>
        </pc:spChg>
        <pc:spChg chg="add mod">
          <ac:chgData name="Philip Rupp" userId="ed6f45f4-5501-4eca-826e-0b34fd504421" providerId="ADAL" clId="{437CFFE2-656A-4EA8-B509-35392B5C2025}" dt="2026-06-14T10:37:44.689" v="3320" actId="164"/>
          <ac:spMkLst>
            <pc:docMk/>
            <pc:sldMk cId="4241483427" sldId="455"/>
            <ac:spMk id="22" creationId="{B4ACA110-0AEA-519E-DAEF-CD79C21C9DD5}"/>
          </ac:spMkLst>
        </pc:spChg>
        <pc:spChg chg="add mod">
          <ac:chgData name="Philip Rupp" userId="ed6f45f4-5501-4eca-826e-0b34fd504421" providerId="ADAL" clId="{437CFFE2-656A-4EA8-B509-35392B5C2025}" dt="2026-06-14T10:41:19.075" v="3528" actId="1036"/>
          <ac:spMkLst>
            <pc:docMk/>
            <pc:sldMk cId="4241483427" sldId="455"/>
            <ac:spMk id="25" creationId="{F38EDFA1-28E5-0656-429C-72BDBF0DD7BA}"/>
          </ac:spMkLst>
        </pc:spChg>
        <pc:spChg chg="add mod">
          <ac:chgData name="Philip Rupp" userId="ed6f45f4-5501-4eca-826e-0b34fd504421" providerId="ADAL" clId="{437CFFE2-656A-4EA8-B509-35392B5C2025}" dt="2026-06-14T10:42:03.620" v="3535" actId="113"/>
          <ac:spMkLst>
            <pc:docMk/>
            <pc:sldMk cId="4241483427" sldId="455"/>
            <ac:spMk id="26" creationId="{22C384B5-1002-0067-36FA-70B532A46CD2}"/>
          </ac:spMkLst>
        </pc:spChg>
        <pc:grpChg chg="add mod">
          <ac:chgData name="Philip Rupp" userId="ed6f45f4-5501-4eca-826e-0b34fd504421" providerId="ADAL" clId="{437CFFE2-656A-4EA8-B509-35392B5C2025}" dt="2026-06-14T10:37:52.314" v="3322" actId="164"/>
          <ac:grpSpMkLst>
            <pc:docMk/>
            <pc:sldMk cId="4241483427" sldId="455"/>
            <ac:grpSpMk id="23" creationId="{DC872A88-0599-D9EF-388B-904F6AC9C9EE}"/>
          </ac:grpSpMkLst>
        </pc:grpChg>
        <pc:grpChg chg="add mod">
          <ac:chgData name="Philip Rupp" userId="ed6f45f4-5501-4eca-826e-0b34fd504421" providerId="ADAL" clId="{437CFFE2-656A-4EA8-B509-35392B5C2025}" dt="2026-06-14T10:41:47.873" v="3534" actId="1076"/>
          <ac:grpSpMkLst>
            <pc:docMk/>
            <pc:sldMk cId="4241483427" sldId="455"/>
            <ac:grpSpMk id="24" creationId="{53CB21EC-4E50-AAFF-5989-F7DE33330E85}"/>
          </ac:grpSpMkLst>
        </pc:grpChg>
        <pc:picChg chg="add mod">
          <ac:chgData name="Philip Rupp" userId="ed6f45f4-5501-4eca-826e-0b34fd504421" providerId="ADAL" clId="{437CFFE2-656A-4EA8-B509-35392B5C2025}" dt="2026-06-14T10:37:52.314" v="3322" actId="164"/>
          <ac:picMkLst>
            <pc:docMk/>
            <pc:sldMk cId="4241483427" sldId="455"/>
            <ac:picMk id="18" creationId="{95EDBEFB-AB42-5100-0D2E-067A0773F0DB}"/>
          </ac:picMkLst>
        </pc:picChg>
      </pc:sldChg>
      <pc:sldChg chg="addSp delSp modSp add mod delAnim modAnim">
        <pc:chgData name="Philip Rupp" userId="ed6f45f4-5501-4eca-826e-0b34fd504421" providerId="ADAL" clId="{437CFFE2-656A-4EA8-B509-35392B5C2025}" dt="2026-06-17T07:20:59.197" v="4960"/>
        <pc:sldMkLst>
          <pc:docMk/>
          <pc:sldMk cId="1270762288" sldId="456"/>
        </pc:sldMkLst>
        <pc:spChg chg="mod">
          <ac:chgData name="Philip Rupp" userId="ed6f45f4-5501-4eca-826e-0b34fd504421" providerId="ADAL" clId="{437CFFE2-656A-4EA8-B509-35392B5C2025}" dt="2026-06-15T07:54:18.853" v="4323" actId="20577"/>
          <ac:spMkLst>
            <pc:docMk/>
            <pc:sldMk cId="1270762288" sldId="456"/>
            <ac:spMk id="2" creationId="{012550F4-1F73-4A83-7D4C-2BDAC1D46C0A}"/>
          </ac:spMkLst>
        </pc:spChg>
        <pc:spChg chg="add mod">
          <ac:chgData name="Philip Rupp" userId="ed6f45f4-5501-4eca-826e-0b34fd504421" providerId="ADAL" clId="{437CFFE2-656A-4EA8-B509-35392B5C2025}" dt="2026-06-14T10:33:59.882" v="3277" actId="1076"/>
          <ac:spMkLst>
            <pc:docMk/>
            <pc:sldMk cId="1270762288" sldId="456"/>
            <ac:spMk id="3" creationId="{FC46FBA5-092F-ACD6-304D-F3C368410A34}"/>
          </ac:spMkLst>
        </pc:spChg>
        <pc:spChg chg="add mod">
          <ac:chgData name="Philip Rupp" userId="ed6f45f4-5501-4eca-826e-0b34fd504421" providerId="ADAL" clId="{437CFFE2-656A-4EA8-B509-35392B5C2025}" dt="2026-06-15T06:50:26.655" v="4302" actId="113"/>
          <ac:spMkLst>
            <pc:docMk/>
            <pc:sldMk cId="1270762288" sldId="456"/>
            <ac:spMk id="5" creationId="{D34BEC03-B085-310F-16DA-D3509E23074F}"/>
          </ac:spMkLst>
        </pc:spChg>
        <pc:spChg chg="add mod">
          <ac:chgData name="Philip Rupp" userId="ed6f45f4-5501-4eca-826e-0b34fd504421" providerId="ADAL" clId="{437CFFE2-656A-4EA8-B509-35392B5C2025}" dt="2026-06-14T10:30:53.787" v="3199" actId="164"/>
          <ac:spMkLst>
            <pc:docMk/>
            <pc:sldMk cId="1270762288" sldId="456"/>
            <ac:spMk id="14" creationId="{933F25E8-C21B-3AB3-2008-635BD8A1E4B2}"/>
          </ac:spMkLst>
        </pc:spChg>
        <pc:spChg chg="add mod">
          <ac:chgData name="Philip Rupp" userId="ed6f45f4-5501-4eca-826e-0b34fd504421" providerId="ADAL" clId="{437CFFE2-656A-4EA8-B509-35392B5C2025}" dt="2026-06-14T10:31:13.904" v="3210" actId="164"/>
          <ac:spMkLst>
            <pc:docMk/>
            <pc:sldMk cId="1270762288" sldId="456"/>
            <ac:spMk id="15" creationId="{1E1B5E55-3310-298B-7B00-E9127D035C52}"/>
          </ac:spMkLst>
        </pc:spChg>
        <pc:spChg chg="add mod topLvl">
          <ac:chgData name="Philip Rupp" userId="ed6f45f4-5501-4eca-826e-0b34fd504421" providerId="ADAL" clId="{437CFFE2-656A-4EA8-B509-35392B5C2025}" dt="2026-06-14T10:33:09.623" v="3257" actId="164"/>
          <ac:spMkLst>
            <pc:docMk/>
            <pc:sldMk cId="1270762288" sldId="456"/>
            <ac:spMk id="18" creationId="{A5B2E751-2326-1735-C706-E056BBD8A97B}"/>
          </ac:spMkLst>
        </pc:spChg>
        <pc:spChg chg="add mod topLvl">
          <ac:chgData name="Philip Rupp" userId="ed6f45f4-5501-4eca-826e-0b34fd504421" providerId="ADAL" clId="{437CFFE2-656A-4EA8-B509-35392B5C2025}" dt="2026-06-14T10:33:17.774" v="3261" actId="164"/>
          <ac:spMkLst>
            <pc:docMk/>
            <pc:sldMk cId="1270762288" sldId="456"/>
            <ac:spMk id="22" creationId="{4F1D7E31-14A2-6DD6-CDD2-4731251A4143}"/>
          </ac:spMkLst>
        </pc:spChg>
        <pc:grpChg chg="add mod">
          <ac:chgData name="Philip Rupp" userId="ed6f45f4-5501-4eca-826e-0b34fd504421" providerId="ADAL" clId="{437CFFE2-656A-4EA8-B509-35392B5C2025}" dt="2026-06-14T10:30:53.787" v="3199" actId="164"/>
          <ac:grpSpMkLst>
            <pc:docMk/>
            <pc:sldMk cId="1270762288" sldId="456"/>
            <ac:grpSpMk id="11" creationId="{46E84138-BA13-AE04-38FF-D67AF0CFEFC6}"/>
          </ac:grpSpMkLst>
        </pc:grpChg>
        <pc:grpChg chg="add mod">
          <ac:chgData name="Philip Rupp" userId="ed6f45f4-5501-4eca-826e-0b34fd504421" providerId="ADAL" clId="{437CFFE2-656A-4EA8-B509-35392B5C2025}" dt="2026-06-15T06:50:14.554" v="4299" actId="164"/>
          <ac:grpSpMkLst>
            <pc:docMk/>
            <pc:sldMk cId="1270762288" sldId="456"/>
            <ac:grpSpMk id="16" creationId="{B7D0177B-CC93-C70D-3AB9-7AA86A797422}"/>
          </ac:grpSpMkLst>
        </pc:grpChg>
        <pc:grpChg chg="add mod">
          <ac:chgData name="Philip Rupp" userId="ed6f45f4-5501-4eca-826e-0b34fd504421" providerId="ADAL" clId="{437CFFE2-656A-4EA8-B509-35392B5C2025}" dt="2026-06-15T06:50:14.554" v="4299" actId="164"/>
          <ac:grpSpMkLst>
            <pc:docMk/>
            <pc:sldMk cId="1270762288" sldId="456"/>
            <ac:grpSpMk id="17" creationId="{109BEB3A-93E0-8002-2586-FC311536A52F}"/>
          </ac:grpSpMkLst>
        </pc:grpChg>
        <pc:grpChg chg="add mod">
          <ac:chgData name="Philip Rupp" userId="ed6f45f4-5501-4eca-826e-0b34fd504421" providerId="ADAL" clId="{437CFFE2-656A-4EA8-B509-35392B5C2025}" dt="2026-06-15T06:50:14.554" v="4299" actId="164"/>
          <ac:grpSpMkLst>
            <pc:docMk/>
            <pc:sldMk cId="1270762288" sldId="456"/>
            <ac:grpSpMk id="25" creationId="{CF2CC39E-3323-3F5D-945C-B508FEC97D65}"/>
          </ac:grpSpMkLst>
        </pc:grpChg>
        <pc:grpChg chg="add mod">
          <ac:chgData name="Philip Rupp" userId="ed6f45f4-5501-4eca-826e-0b34fd504421" providerId="ADAL" clId="{437CFFE2-656A-4EA8-B509-35392B5C2025}" dt="2026-06-15T06:50:14.554" v="4299" actId="164"/>
          <ac:grpSpMkLst>
            <pc:docMk/>
            <pc:sldMk cId="1270762288" sldId="456"/>
            <ac:grpSpMk id="26" creationId="{60748AA8-AFC9-7524-45E6-7C04ABCDB4A8}"/>
          </ac:grpSpMkLst>
        </pc:grpChg>
        <pc:grpChg chg="add mod">
          <ac:chgData name="Philip Rupp" userId="ed6f45f4-5501-4eca-826e-0b34fd504421" providerId="ADAL" clId="{437CFFE2-656A-4EA8-B509-35392B5C2025}" dt="2026-06-15T06:50:14.554" v="4299" actId="164"/>
          <ac:grpSpMkLst>
            <pc:docMk/>
            <pc:sldMk cId="1270762288" sldId="456"/>
            <ac:grpSpMk id="27" creationId="{7D06D7AC-4D44-125A-39A2-7BB8F2F0BF62}"/>
          </ac:grpSpMkLst>
        </pc:grpChg>
        <pc:picChg chg="add mod modCrop">
          <ac:chgData name="Philip Rupp" userId="ed6f45f4-5501-4eca-826e-0b34fd504421" providerId="ADAL" clId="{437CFFE2-656A-4EA8-B509-35392B5C2025}" dt="2026-06-14T10:30:01.181" v="3176" actId="164"/>
          <ac:picMkLst>
            <pc:docMk/>
            <pc:sldMk cId="1270762288" sldId="456"/>
            <ac:picMk id="7" creationId="{F9285193-9CE1-E621-8AD7-958E79C76284}"/>
          </ac:picMkLst>
        </pc:picChg>
        <pc:picChg chg="add mod modCrop">
          <ac:chgData name="Philip Rupp" userId="ed6f45f4-5501-4eca-826e-0b34fd504421" providerId="ADAL" clId="{437CFFE2-656A-4EA8-B509-35392B5C2025}" dt="2026-06-14T10:31:13.904" v="3210" actId="164"/>
          <ac:picMkLst>
            <pc:docMk/>
            <pc:sldMk cId="1270762288" sldId="456"/>
            <ac:picMk id="8" creationId="{A78C3F34-CB8F-02C5-0066-959925E5B31D}"/>
          </ac:picMkLst>
        </pc:picChg>
        <pc:picChg chg="add mod topLvl modCrop">
          <ac:chgData name="Philip Rupp" userId="ed6f45f4-5501-4eca-826e-0b34fd504421" providerId="ADAL" clId="{437CFFE2-656A-4EA8-B509-35392B5C2025}" dt="2026-06-14T10:33:09.623" v="3257" actId="164"/>
          <ac:picMkLst>
            <pc:docMk/>
            <pc:sldMk cId="1270762288" sldId="456"/>
            <ac:picMk id="9" creationId="{0BE9BECB-FACB-DE68-7586-B119D6F44C29}"/>
          </ac:picMkLst>
        </pc:picChg>
        <pc:picChg chg="add mod modCrop">
          <ac:chgData name="Philip Rupp" userId="ed6f45f4-5501-4eca-826e-0b34fd504421" providerId="ADAL" clId="{437CFFE2-656A-4EA8-B509-35392B5C2025}" dt="2026-06-14T10:30:01.181" v="3176" actId="164"/>
          <ac:picMkLst>
            <pc:docMk/>
            <pc:sldMk cId="1270762288" sldId="456"/>
            <ac:picMk id="10" creationId="{F6278C49-CF82-32F3-EE40-070B3AF289E0}"/>
          </ac:picMkLst>
        </pc:picChg>
        <pc:picChg chg="add mod topLvl">
          <ac:chgData name="Philip Rupp" userId="ed6f45f4-5501-4eca-826e-0b34fd504421" providerId="ADAL" clId="{437CFFE2-656A-4EA8-B509-35392B5C2025}" dt="2026-06-14T10:33:17.774" v="3261" actId="164"/>
          <ac:picMkLst>
            <pc:docMk/>
            <pc:sldMk cId="1270762288" sldId="456"/>
            <ac:picMk id="20" creationId="{F71CD387-2420-6BDA-B152-D5AD5D3EB06E}"/>
          </ac:picMkLst>
        </pc:picChg>
      </pc:sldChg>
      <pc:sldChg chg="addSp delSp modSp add mod modAnim">
        <pc:chgData name="Philip Rupp" userId="ed6f45f4-5501-4eca-826e-0b34fd504421" providerId="ADAL" clId="{437CFFE2-656A-4EA8-B509-35392B5C2025}" dt="2026-06-17T07:23:42.823" v="4980" actId="113"/>
        <pc:sldMkLst>
          <pc:docMk/>
          <pc:sldMk cId="1505781448" sldId="458"/>
        </pc:sldMkLst>
        <pc:spChg chg="mod topLvl">
          <ac:chgData name="Philip Rupp" userId="ed6f45f4-5501-4eca-826e-0b34fd504421" providerId="ADAL" clId="{437CFFE2-656A-4EA8-B509-35392B5C2025}" dt="2026-06-15T08:46:38.915" v="4613" actId="164"/>
          <ac:spMkLst>
            <pc:docMk/>
            <pc:sldMk cId="1505781448" sldId="458"/>
            <ac:spMk id="11" creationId="{0E9CE53B-75C4-8220-456E-9F5C3811BE75}"/>
          </ac:spMkLst>
        </pc:spChg>
        <pc:spChg chg="add mod">
          <ac:chgData name="Philip Rupp" userId="ed6f45f4-5501-4eca-826e-0b34fd504421" providerId="ADAL" clId="{437CFFE2-656A-4EA8-B509-35392B5C2025}" dt="2026-06-15T08:46:33.070" v="4612" actId="164"/>
          <ac:spMkLst>
            <pc:docMk/>
            <pc:sldMk cId="1505781448" sldId="458"/>
            <ac:spMk id="17" creationId="{183A95FE-F38A-96DA-2058-05AE1AB9B91D}"/>
          </ac:spMkLst>
        </pc:spChg>
        <pc:spChg chg="add mod">
          <ac:chgData name="Philip Rupp" userId="ed6f45f4-5501-4eca-826e-0b34fd504421" providerId="ADAL" clId="{437CFFE2-656A-4EA8-B509-35392B5C2025}" dt="2026-06-17T07:23:42.823" v="4980" actId="113"/>
          <ac:spMkLst>
            <pc:docMk/>
            <pc:sldMk cId="1505781448" sldId="458"/>
            <ac:spMk id="24" creationId="{FF70E5D4-58DC-8967-CD24-1123E9AA1718}"/>
          </ac:spMkLst>
        </pc:spChg>
        <pc:grpChg chg="add mod">
          <ac:chgData name="Philip Rupp" userId="ed6f45f4-5501-4eca-826e-0b34fd504421" providerId="ADAL" clId="{437CFFE2-656A-4EA8-B509-35392B5C2025}" dt="2026-06-15T08:46:33.070" v="4612" actId="164"/>
          <ac:grpSpMkLst>
            <pc:docMk/>
            <pc:sldMk cId="1505781448" sldId="458"/>
            <ac:grpSpMk id="20" creationId="{9C35277D-049E-310D-6C60-DAFBB608F24C}"/>
          </ac:grpSpMkLst>
        </pc:grpChg>
        <pc:grpChg chg="add mod">
          <ac:chgData name="Philip Rupp" userId="ed6f45f4-5501-4eca-826e-0b34fd504421" providerId="ADAL" clId="{437CFFE2-656A-4EA8-B509-35392B5C2025}" dt="2026-06-15T08:46:38.915" v="4613" actId="164"/>
          <ac:grpSpMkLst>
            <pc:docMk/>
            <pc:sldMk cId="1505781448" sldId="458"/>
            <ac:grpSpMk id="21" creationId="{DA9D5A89-55B1-2879-DE9A-92C5BDD36192}"/>
          </ac:grpSpMkLst>
        </pc:grpChg>
        <pc:grpChg chg="add mod">
          <ac:chgData name="Philip Rupp" userId="ed6f45f4-5501-4eca-826e-0b34fd504421" providerId="ADAL" clId="{437CFFE2-656A-4EA8-B509-35392B5C2025}" dt="2026-06-15T08:47:02.898" v="4618" actId="164"/>
          <ac:grpSpMkLst>
            <pc:docMk/>
            <pc:sldMk cId="1505781448" sldId="458"/>
            <ac:grpSpMk id="23" creationId="{C6F5C9CE-0EAE-7414-760E-5F94D5AFEDB5}"/>
          </ac:grpSpMkLst>
        </pc:grpChg>
        <pc:picChg chg="add mod modCrop">
          <ac:chgData name="Philip Rupp" userId="ed6f45f4-5501-4eca-826e-0b34fd504421" providerId="ADAL" clId="{437CFFE2-656A-4EA8-B509-35392B5C2025}" dt="2026-06-15T08:47:02.898" v="4618" actId="164"/>
          <ac:picMkLst>
            <pc:docMk/>
            <pc:sldMk cId="1505781448" sldId="458"/>
            <ac:picMk id="3" creationId="{1F7DE2F9-6545-8055-4DF6-010A8951605A}"/>
          </ac:picMkLst>
        </pc:picChg>
        <pc:picChg chg="add mod ord modCrop">
          <ac:chgData name="Philip Rupp" userId="ed6f45f4-5501-4eca-826e-0b34fd504421" providerId="ADAL" clId="{437CFFE2-656A-4EA8-B509-35392B5C2025}" dt="2026-06-15T08:47:02.898" v="4618" actId="164"/>
          <ac:picMkLst>
            <pc:docMk/>
            <pc:sldMk cId="1505781448" sldId="458"/>
            <ac:picMk id="5" creationId="{BAD84196-2323-7344-BB97-828C5C8F11DF}"/>
          </ac:picMkLst>
        </pc:picChg>
        <pc:picChg chg="add mod modCrop">
          <ac:chgData name="Philip Rupp" userId="ed6f45f4-5501-4eca-826e-0b34fd504421" providerId="ADAL" clId="{437CFFE2-656A-4EA8-B509-35392B5C2025}" dt="2026-06-15T08:41:57.768" v="4413" actId="1076"/>
          <ac:picMkLst>
            <pc:docMk/>
            <pc:sldMk cId="1505781448" sldId="458"/>
            <ac:picMk id="7" creationId="{89CDC50B-0B11-223B-5851-99B661A08210}"/>
          </ac:picMkLst>
        </pc:picChg>
        <pc:picChg chg="mod modCrop">
          <ac:chgData name="Philip Rupp" userId="ed6f45f4-5501-4eca-826e-0b34fd504421" providerId="ADAL" clId="{437CFFE2-656A-4EA8-B509-35392B5C2025}" dt="2026-06-15T08:41:53.600" v="4412" actId="732"/>
          <ac:picMkLst>
            <pc:docMk/>
            <pc:sldMk cId="1505781448" sldId="458"/>
            <ac:picMk id="8" creationId="{9B20478D-079B-4887-75E6-BDD606973F73}"/>
          </ac:picMkLst>
        </pc:picChg>
        <pc:cxnChg chg="mod topLvl">
          <ac:chgData name="Philip Rupp" userId="ed6f45f4-5501-4eca-826e-0b34fd504421" providerId="ADAL" clId="{437CFFE2-656A-4EA8-B509-35392B5C2025}" dt="2026-06-15T08:46:46.835" v="4614" actId="14100"/>
          <ac:cxnSpMkLst>
            <pc:docMk/>
            <pc:sldMk cId="1505781448" sldId="458"/>
            <ac:cxnSpMk id="12" creationId="{2618A09F-EB1D-CF0F-B15E-49F4C3D931AE}"/>
          </ac:cxnSpMkLst>
        </pc:cxnChg>
        <pc:cxnChg chg="mod topLvl">
          <ac:chgData name="Philip Rupp" userId="ed6f45f4-5501-4eca-826e-0b34fd504421" providerId="ADAL" clId="{437CFFE2-656A-4EA8-B509-35392B5C2025}" dt="2026-06-15T08:46:33.070" v="4612" actId="164"/>
          <ac:cxnSpMkLst>
            <pc:docMk/>
            <pc:sldMk cId="1505781448" sldId="458"/>
            <ac:cxnSpMk id="13" creationId="{4CA28438-DE8E-D85E-2A64-AF67B47D5ED5}"/>
          </ac:cxnSpMkLst>
        </pc:cxnChg>
        <pc:cxnChg chg="add mod">
          <ac:chgData name="Philip Rupp" userId="ed6f45f4-5501-4eca-826e-0b34fd504421" providerId="ADAL" clId="{437CFFE2-656A-4EA8-B509-35392B5C2025}" dt="2026-06-15T08:46:33.070" v="4612" actId="164"/>
          <ac:cxnSpMkLst>
            <pc:docMk/>
            <pc:sldMk cId="1505781448" sldId="458"/>
            <ac:cxnSpMk id="18" creationId="{E1D56150-B17B-6CB3-594D-66A3DE6DE50F}"/>
          </ac:cxnSpMkLst>
        </pc:cxnChg>
      </pc:sldChg>
      <pc:sldChg chg="addSp delSp modSp add mod modAnim">
        <pc:chgData name="Philip Rupp" userId="ed6f45f4-5501-4eca-826e-0b34fd504421" providerId="ADAL" clId="{437CFFE2-656A-4EA8-B509-35392B5C2025}" dt="2026-06-15T09:00:07.115" v="4763" actId="20577"/>
        <pc:sldMkLst>
          <pc:docMk/>
          <pc:sldMk cId="2849492152" sldId="459"/>
        </pc:sldMkLst>
        <pc:spChg chg="mod">
          <ac:chgData name="Philip Rupp" userId="ed6f45f4-5501-4eca-826e-0b34fd504421" providerId="ADAL" clId="{437CFFE2-656A-4EA8-B509-35392B5C2025}" dt="2026-06-15T09:00:07.115" v="4763" actId="20577"/>
          <ac:spMkLst>
            <pc:docMk/>
            <pc:sldMk cId="2849492152" sldId="459"/>
            <ac:spMk id="8" creationId="{0E23367C-2610-3F70-5794-3084C2641AE0}"/>
          </ac:spMkLst>
        </pc:spChg>
        <pc:spChg chg="mod">
          <ac:chgData name="Philip Rupp" userId="ed6f45f4-5501-4eca-826e-0b34fd504421" providerId="ADAL" clId="{437CFFE2-656A-4EA8-B509-35392B5C2025}" dt="2026-06-15T06:46:12.484" v="4212" actId="164"/>
          <ac:spMkLst>
            <pc:docMk/>
            <pc:sldMk cId="2849492152" sldId="459"/>
            <ac:spMk id="9" creationId="{3E589BF7-4C7D-71D1-3016-C02F4E0FA664}"/>
          </ac:spMkLst>
        </pc:spChg>
        <pc:spChg chg="mod">
          <ac:chgData name="Philip Rupp" userId="ed6f45f4-5501-4eca-826e-0b34fd504421" providerId="ADAL" clId="{437CFFE2-656A-4EA8-B509-35392B5C2025}" dt="2026-06-15T06:46:02.197" v="4210" actId="164"/>
          <ac:spMkLst>
            <pc:docMk/>
            <pc:sldMk cId="2849492152" sldId="459"/>
            <ac:spMk id="14" creationId="{438BA2C6-F528-FCD9-7626-DE60A487C604}"/>
          </ac:spMkLst>
        </pc:spChg>
        <pc:spChg chg="add mod">
          <ac:chgData name="Philip Rupp" userId="ed6f45f4-5501-4eca-826e-0b34fd504421" providerId="ADAL" clId="{437CFFE2-656A-4EA8-B509-35392B5C2025}" dt="2026-06-15T06:47:55.343" v="4266" actId="20577"/>
          <ac:spMkLst>
            <pc:docMk/>
            <pc:sldMk cId="2849492152" sldId="459"/>
            <ac:spMk id="16" creationId="{086AFC83-AAEB-B5D8-A989-561813C430EC}"/>
          </ac:spMkLst>
        </pc:spChg>
        <pc:grpChg chg="add mod">
          <ac:chgData name="Philip Rupp" userId="ed6f45f4-5501-4eca-826e-0b34fd504421" providerId="ADAL" clId="{437CFFE2-656A-4EA8-B509-35392B5C2025}" dt="2026-06-15T06:46:02.197" v="4210" actId="164"/>
          <ac:grpSpMkLst>
            <pc:docMk/>
            <pc:sldMk cId="2849492152" sldId="459"/>
            <ac:grpSpMk id="12" creationId="{2A982AF0-A8A4-7D81-FCFB-E5EF45114ECC}"/>
          </ac:grpSpMkLst>
        </pc:grpChg>
        <pc:grpChg chg="add mod">
          <ac:chgData name="Philip Rupp" userId="ed6f45f4-5501-4eca-826e-0b34fd504421" providerId="ADAL" clId="{437CFFE2-656A-4EA8-B509-35392B5C2025}" dt="2026-06-15T06:46:12.484" v="4212" actId="164"/>
          <ac:grpSpMkLst>
            <pc:docMk/>
            <pc:sldMk cId="2849492152" sldId="459"/>
            <ac:grpSpMk id="13" creationId="{69825005-1EF6-566D-6B76-5ED5C3A4F60E}"/>
          </ac:grpSpMkLst>
        </pc:grpChg>
        <pc:picChg chg="mod modCrop">
          <ac:chgData name="Philip Rupp" userId="ed6f45f4-5501-4eca-826e-0b34fd504421" providerId="ADAL" clId="{437CFFE2-656A-4EA8-B509-35392B5C2025}" dt="2026-06-15T06:47:46.872" v="4259" actId="732"/>
          <ac:picMkLst>
            <pc:docMk/>
            <pc:sldMk cId="2849492152" sldId="459"/>
            <ac:picMk id="7" creationId="{94397AA3-6893-28D5-D082-AD5473E2DD70}"/>
          </ac:picMkLst>
        </pc:picChg>
        <pc:cxnChg chg="mod">
          <ac:chgData name="Philip Rupp" userId="ed6f45f4-5501-4eca-826e-0b34fd504421" providerId="ADAL" clId="{437CFFE2-656A-4EA8-B509-35392B5C2025}" dt="2026-06-15T06:46:12.484" v="4212" actId="164"/>
          <ac:cxnSpMkLst>
            <pc:docMk/>
            <pc:sldMk cId="2849492152" sldId="459"/>
            <ac:cxnSpMk id="10" creationId="{E2C5C2FF-8AD7-3B13-FF58-7C4D91FFC98B}"/>
          </ac:cxnSpMkLst>
        </pc:cxnChg>
        <pc:cxnChg chg="mod">
          <ac:chgData name="Philip Rupp" userId="ed6f45f4-5501-4eca-826e-0b34fd504421" providerId="ADAL" clId="{437CFFE2-656A-4EA8-B509-35392B5C2025}" dt="2026-06-15T06:46:12.484" v="4212" actId="164"/>
          <ac:cxnSpMkLst>
            <pc:docMk/>
            <pc:sldMk cId="2849492152" sldId="459"/>
            <ac:cxnSpMk id="15" creationId="{A5B73A44-F04A-5A89-8B55-7BB4F7CBE6B1}"/>
          </ac:cxnSpMkLst>
        </pc:cxnChg>
        <pc:cxnChg chg="mod">
          <ac:chgData name="Philip Rupp" userId="ed6f45f4-5501-4eca-826e-0b34fd504421" providerId="ADAL" clId="{437CFFE2-656A-4EA8-B509-35392B5C2025}" dt="2026-06-15T06:46:02.197" v="4210" actId="164"/>
          <ac:cxnSpMkLst>
            <pc:docMk/>
            <pc:sldMk cId="2849492152" sldId="459"/>
            <ac:cxnSpMk id="19" creationId="{8AB954C2-330B-62FD-D35A-7DFE4CA32FD6}"/>
          </ac:cxnSpMkLst>
        </pc:cxn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latin typeface="SwissReSans Light" panose="020B0504020202020204"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EB7C786-A259-4FDD-A4C0-BD83D19C2427}" type="datetimeFigureOut">
              <a:rPr lang="en-GB" smtClean="0">
                <a:latin typeface="SwissReSans Light" panose="020B0504020202020204" pitchFamily="34" charset="0"/>
              </a:rPr>
              <a:pPr/>
              <a:t>03/07/2026</a:t>
            </a:fld>
            <a:endParaRPr lang="en-GB" dirty="0">
              <a:latin typeface="SwissReSans Light" panose="020B0504020202020204"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latin typeface="SwissReSans Light" panose="020B0504020202020204" pitchFamily="34"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FADD15C-2E90-415F-B376-5831ACCDAAD0}" type="slidenum">
              <a:rPr lang="en-GB" smtClean="0">
                <a:latin typeface="SwissReSans Light" panose="020B0504020202020204" pitchFamily="34" charset="0"/>
              </a:rPr>
              <a:pPr/>
              <a:t>‹#›</a:t>
            </a:fld>
            <a:endParaRPr lang="en-GB" dirty="0">
              <a:latin typeface="SwissReSans Light" panose="020B0504020202020204" pitchFamily="34" charset="0"/>
            </a:endParaRPr>
          </a:p>
        </p:txBody>
      </p:sp>
    </p:spTree>
    <p:extLst>
      <p:ext uri="{BB962C8B-B14F-4D97-AF65-F5344CB8AC3E}">
        <p14:creationId xmlns:p14="http://schemas.microsoft.com/office/powerpoint/2010/main" val="2837963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wissReSans Light" panose="020B0504020202020204" pitchFamily="34" charset="0"/>
              </a:defRPr>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wissReSans Light" panose="020B0504020202020204" pitchFamily="34" charset="0"/>
              </a:defRPr>
            </a:lvl1pPr>
          </a:lstStyle>
          <a:p>
            <a:fld id="{3A1CEC75-F9BB-42F0-8E1C-193797F4D4D6}" type="datetimeFigureOut">
              <a:rPr lang="de-DE" smtClean="0"/>
              <a:pPr/>
              <a:t>03.07.2026</a:t>
            </a:fld>
            <a:endParaRPr lang="en-GB"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SwissReSans Light" panose="020B0504020202020204" pitchFamily="34" charset="0"/>
              </a:defRPr>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SwissReSans Light" panose="020B0504020202020204" pitchFamily="34" charset="0"/>
              </a:defRPr>
            </a:lvl1pPr>
          </a:lstStyle>
          <a:p>
            <a:fld id="{CF8ED666-4372-485F-9851-ED435EF4ACCF}" type="slidenum">
              <a:rPr lang="en-GB" smtClean="0"/>
              <a:pPr/>
              <a:t>‹#›</a:t>
            </a:fld>
            <a:endParaRPr lang="en-GB" dirty="0"/>
          </a:p>
        </p:txBody>
      </p:sp>
    </p:spTree>
    <p:extLst>
      <p:ext uri="{BB962C8B-B14F-4D97-AF65-F5344CB8AC3E}">
        <p14:creationId xmlns:p14="http://schemas.microsoft.com/office/powerpoint/2010/main" val="3379760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SwissReSans Light" panose="020B0504020202020204" pitchFamily="34" charset="0"/>
        <a:ea typeface="+mn-ea"/>
        <a:cs typeface="+mn-cs"/>
      </a:defRPr>
    </a:lvl1pPr>
    <a:lvl2pPr marL="349250" indent="0" algn="l" defTabSz="914400" rtl="0" eaLnBrk="1" latinLnBrk="0" hangingPunct="1">
      <a:defRPr sz="1200" kern="1200">
        <a:solidFill>
          <a:schemeClr val="tx1"/>
        </a:solidFill>
        <a:latin typeface="SwissReSans Light" panose="020B0504020202020204" pitchFamily="34" charset="0"/>
        <a:ea typeface="+mn-ea"/>
        <a:cs typeface="+mn-cs"/>
      </a:defRPr>
    </a:lvl2pPr>
    <a:lvl3pPr marL="717550" indent="0" algn="l" defTabSz="914400" rtl="0" eaLnBrk="1" latinLnBrk="0" hangingPunct="1">
      <a:defRPr sz="1200" kern="1200">
        <a:solidFill>
          <a:schemeClr val="tx1"/>
        </a:solidFill>
        <a:latin typeface="SwissReSans Light" panose="020B0504020202020204" pitchFamily="34" charset="0"/>
        <a:ea typeface="+mn-ea"/>
        <a:cs typeface="+mn-cs"/>
      </a:defRPr>
    </a:lvl3pPr>
    <a:lvl4pPr marL="1066800" indent="0" algn="l" defTabSz="914400" rtl="0" eaLnBrk="1" latinLnBrk="0" hangingPunct="1">
      <a:defRPr sz="1200" kern="1200">
        <a:solidFill>
          <a:schemeClr val="tx1"/>
        </a:solidFill>
        <a:latin typeface="SwissReSans Light" panose="020B0504020202020204" pitchFamily="34" charset="0"/>
        <a:ea typeface="+mn-ea"/>
        <a:cs typeface="+mn-cs"/>
      </a:defRPr>
    </a:lvl4pPr>
    <a:lvl5pPr marL="1435100" indent="0" algn="l" defTabSz="914400" rtl="0" eaLnBrk="1" latinLnBrk="0" hangingPunct="1">
      <a:defRPr sz="1200" kern="1200">
        <a:solidFill>
          <a:schemeClr val="tx1"/>
        </a:solidFill>
        <a:latin typeface="SwissReSans Light" panose="020B05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hemeOverride" Target="../theme/themeOverride2.xml"/><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hemeOverride" Target="../theme/themeOverride3.xml"/><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hemeOverride" Target="../theme/themeOverride4.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themeOverride" Target="../theme/themeOverride5.xml"/></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xml"/><Relationship Id="rId1" Type="http://schemas.openxmlformats.org/officeDocument/2006/relationships/themeOverride" Target="../theme/themeOverride6.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hemeOverride" Target="../theme/themeOverride7.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hemeOverride" Target="../theme/themeOverride8.xml"/><Relationship Id="rId5" Type="http://schemas.openxmlformats.org/officeDocument/2006/relationships/slideMaster" Target="../slideMasters/slideMaster1.xml"/><Relationship Id="rId4" Type="http://schemas.openxmlformats.org/officeDocument/2006/relationships/tags" Target="../tags/tag17.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hemeOverride" Target="../theme/themeOverride9.xml"/><Relationship Id="rId5" Type="http://schemas.openxmlformats.org/officeDocument/2006/relationships/slideMaster" Target="../slideMasters/slideMaster1.xml"/><Relationship Id="rId4" Type="http://schemas.openxmlformats.org/officeDocument/2006/relationships/tags" Target="../tags/tag20.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hemeOverride" Target="../theme/themeOverride10.xml"/><Relationship Id="rId5" Type="http://schemas.openxmlformats.org/officeDocument/2006/relationships/slideMaster" Target="../slideMasters/slideMaster1.xml"/><Relationship Id="rId4" Type="http://schemas.openxmlformats.org/officeDocument/2006/relationships/tags" Target="../tags/tag23.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hemeOverride" Target="../theme/themeOverride11.xml"/><Relationship Id="rId5" Type="http://schemas.openxmlformats.org/officeDocument/2006/relationships/slideMaster" Target="../slideMasters/slideMaster1.xml"/><Relationship Id="rId4" Type="http://schemas.openxmlformats.org/officeDocument/2006/relationships/tags" Target="../tags/tag26.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hemeOverride" Target="../theme/themeOverride12.xml"/><Relationship Id="rId5" Type="http://schemas.openxmlformats.org/officeDocument/2006/relationships/slideMaster" Target="../slideMasters/slideMaster1.xml"/><Relationship Id="rId4" Type="http://schemas.openxmlformats.org/officeDocument/2006/relationships/tags" Target="../tags/tag29.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hemeOverride" Target="../theme/themeOverride13.xml"/><Relationship Id="rId6" Type="http://schemas.openxmlformats.org/officeDocument/2006/relationships/slideMaster" Target="../slideMasters/slideMaster1.xml"/><Relationship Id="rId5" Type="http://schemas.openxmlformats.org/officeDocument/2006/relationships/tags" Target="../tags/tag33.xml"/><Relationship Id="rId4" Type="http://schemas.openxmlformats.org/officeDocument/2006/relationships/tags" Target="../tags/tag32.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hemeOverride" Target="../theme/themeOverride14.xml"/><Relationship Id="rId6" Type="http://schemas.openxmlformats.org/officeDocument/2006/relationships/slideMaster" Target="../slideMasters/slideMaster1.xml"/><Relationship Id="rId5" Type="http://schemas.openxmlformats.org/officeDocument/2006/relationships/tags" Target="../tags/tag37.xml"/><Relationship Id="rId4" Type="http://schemas.openxmlformats.org/officeDocument/2006/relationships/tags" Target="../tags/tag36.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hemeOverride" Target="../theme/themeOverride15.xml"/><Relationship Id="rId5" Type="http://schemas.openxmlformats.org/officeDocument/2006/relationships/slideMaster" Target="../slideMasters/slideMaster1.xml"/><Relationship Id="rId4" Type="http://schemas.openxmlformats.org/officeDocument/2006/relationships/tags" Target="../tags/tag40.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hemeOverride" Target="../theme/themeOverride16.xml"/><Relationship Id="rId5" Type="http://schemas.openxmlformats.org/officeDocument/2006/relationships/slideMaster" Target="../slideMasters/slideMaster1.xml"/><Relationship Id="rId4" Type="http://schemas.openxmlformats.org/officeDocument/2006/relationships/tags" Target="../tags/tag43.xml"/></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hemeOverride" Target="../theme/themeOverride17.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5.xml"/><Relationship Id="rId1" Type="http://schemas.openxmlformats.org/officeDocument/2006/relationships/themeOverride" Target="../theme/themeOverride18.xml"/></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6.xml"/><Relationship Id="rId1" Type="http://schemas.openxmlformats.org/officeDocument/2006/relationships/themeOverride" Target="../theme/themeOverride19.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7.xml"/><Relationship Id="rId1" Type="http://schemas.openxmlformats.org/officeDocument/2006/relationships/themeOverride" Target="../theme/themeOverride20.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8.xml"/><Relationship Id="rId1" Type="http://schemas.openxmlformats.org/officeDocument/2006/relationships/themeOverride" Target="../theme/themeOverride21.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9.xml"/><Relationship Id="rId1" Type="http://schemas.openxmlformats.org/officeDocument/2006/relationships/themeOverride" Target="../theme/themeOverride22.xml"/></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0.xml"/><Relationship Id="rId1" Type="http://schemas.openxmlformats.org/officeDocument/2006/relationships/themeOverride" Target="../theme/themeOverride23.xml"/></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1.xml"/><Relationship Id="rId1" Type="http://schemas.openxmlformats.org/officeDocument/2006/relationships/themeOverride" Target="../theme/themeOverride24.xml"/></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2.xml"/><Relationship Id="rId1" Type="http://schemas.openxmlformats.org/officeDocument/2006/relationships/themeOverride" Target="../theme/themeOverride25.xml"/></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3.xml"/><Relationship Id="rId1" Type="http://schemas.openxmlformats.org/officeDocument/2006/relationships/themeOverride" Target="../theme/themeOverride26.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7.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8.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9.xml"/></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4.xml"/><Relationship Id="rId1" Type="http://schemas.openxmlformats.org/officeDocument/2006/relationships/themeOverride" Target="../theme/themeOverride30.xml"/></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5.xml"/><Relationship Id="rId1" Type="http://schemas.openxmlformats.org/officeDocument/2006/relationships/themeOverride" Target="../theme/themeOverride31.xml"/></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6.xml"/><Relationship Id="rId1" Type="http://schemas.openxmlformats.org/officeDocument/2006/relationships/themeOverride" Target="../theme/themeOverride32.xml"/></Relationships>
</file>

<file path=ppt/slideLayouts/_rels/slideLayout3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7.xml"/><Relationship Id="rId1" Type="http://schemas.openxmlformats.org/officeDocument/2006/relationships/themeOverride" Target="../theme/themeOverride33.xml"/></Relationships>
</file>

<file path=ppt/slideLayouts/_rels/slideLayout3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8.xml"/><Relationship Id="rId1" Type="http://schemas.openxmlformats.org/officeDocument/2006/relationships/themeOverride" Target="../theme/themeOverride34.xml"/></Relationships>
</file>

<file path=ppt/slideLayouts/_rels/slideLayout35.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hemeOverride" Target="../theme/themeOverride35.xml"/><Relationship Id="rId4"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hemeOverride" Target="../theme/themeOverride36.xml"/><Relationship Id="rId4"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hemeOverride" Target="../theme/themeOverride37.xml"/><Relationship Id="rId4"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hemeOverride" Target="../theme/themeOverride38.xml"/><Relationship Id="rId4"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hemeOverride" Target="../theme/themeOverride39.xml"/><Relationship Id="rId4"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hemeOverride" Target="../theme/themeOverride40.xml"/><Relationship Id="rId4"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1.xml"/><Relationship Id="rId1" Type="http://schemas.openxmlformats.org/officeDocument/2006/relationships/themeOverride" Target="../theme/themeOverride41.xml"/></Relationships>
</file>

<file path=ppt/slideLayouts/_rels/slideLayout4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2.xml"/><Relationship Id="rId1" Type="http://schemas.openxmlformats.org/officeDocument/2006/relationships/themeOverride" Target="../theme/themeOverride42.xml"/></Relationships>
</file>

<file path=ppt/slideLayouts/_rels/slideLayout4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3.xml"/><Relationship Id="rId1" Type="http://schemas.openxmlformats.org/officeDocument/2006/relationships/themeOverride" Target="../theme/themeOverride43.xml"/></Relationships>
</file>

<file path=ppt/slideLayouts/_rels/slideLayout44.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hemeOverride" Target="../theme/themeOverride44.xml"/><Relationship Id="rId5" Type="http://schemas.openxmlformats.org/officeDocument/2006/relationships/slideMaster" Target="../slideMasters/slideMaster1.xml"/><Relationship Id="rId4" Type="http://schemas.openxmlformats.org/officeDocument/2006/relationships/tags" Target="../tags/tag76.xml"/></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7.xml"/><Relationship Id="rId1" Type="http://schemas.openxmlformats.org/officeDocument/2006/relationships/themeOverride" Target="../theme/themeOverride45.xml"/></Relationships>
</file>

<file path=ppt/slideLayouts/_rels/slideLayout4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8.xml"/><Relationship Id="rId1" Type="http://schemas.openxmlformats.org/officeDocument/2006/relationships/themeOverride" Target="../theme/themeOverride46.xml"/></Relationships>
</file>

<file path=ppt/slideLayouts/_rels/slideLayout4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9.xml"/><Relationship Id="rId1" Type="http://schemas.openxmlformats.org/officeDocument/2006/relationships/themeOverride" Target="../theme/themeOverride47.xml"/></Relationships>
</file>

<file path=ppt/slideLayouts/_rels/slideLayout4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0.xml"/><Relationship Id="rId1" Type="http://schemas.openxmlformats.org/officeDocument/2006/relationships/themeOverride" Target="../theme/themeOverride48.xml"/></Relationships>
</file>

<file path=ppt/slideLayouts/_rels/slideLayout4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1.xml"/><Relationship Id="rId1" Type="http://schemas.openxmlformats.org/officeDocument/2006/relationships/themeOverride" Target="../theme/themeOverride49.xml"/></Relationships>
</file>

<file path=ppt/slideLayouts/_rels/slideLayout5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2.xml"/><Relationship Id="rId1" Type="http://schemas.openxmlformats.org/officeDocument/2006/relationships/themeOverride" Target="../theme/themeOverride50.xml"/></Relationships>
</file>

<file path=ppt/slideLayouts/_rels/slideLayout5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3.xml"/><Relationship Id="rId1" Type="http://schemas.openxmlformats.org/officeDocument/2006/relationships/themeOverride" Target="../theme/themeOverride51.xml"/></Relationships>
</file>

<file path=ppt/slideLayouts/_rels/slideLayout5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4.xml"/><Relationship Id="rId1" Type="http://schemas.openxmlformats.org/officeDocument/2006/relationships/themeOverride" Target="../theme/themeOverride52.xml"/></Relationships>
</file>

<file path=ppt/slideLayouts/_rels/slideLayout5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5.xml"/><Relationship Id="rId1" Type="http://schemas.openxmlformats.org/officeDocument/2006/relationships/themeOverride" Target="../theme/themeOverride53.xml"/></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6.xml"/><Relationship Id="rId1" Type="http://schemas.openxmlformats.org/officeDocument/2006/relationships/themeOverride" Target="../theme/themeOverride54.xml"/></Relationships>
</file>

<file path=ppt/slideLayouts/_rels/slideLayout5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7.xml"/><Relationship Id="rId1" Type="http://schemas.openxmlformats.org/officeDocument/2006/relationships/themeOverride" Target="../theme/themeOverride55.xml"/></Relationships>
</file>

<file path=ppt/slideLayouts/_rels/slideLayout5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8.xml"/><Relationship Id="rId1" Type="http://schemas.openxmlformats.org/officeDocument/2006/relationships/themeOverride" Target="../theme/themeOverride56.xml"/></Relationships>
</file>

<file path=ppt/slideLayouts/_rels/slideLayout57.xml.rels><?xml version="1.0" encoding="UTF-8" standalone="yes"?>
<Relationships xmlns="http://schemas.openxmlformats.org/package/2006/relationships"><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themeOverride" Target="../theme/themeOverride57.xml"/><Relationship Id="rId4"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themeOverride" Target="../theme/themeOverride58.xml"/><Relationship Id="rId5" Type="http://schemas.openxmlformats.org/officeDocument/2006/relationships/slideMaster" Target="../slideMasters/slideMaster1.xml"/><Relationship Id="rId4" Type="http://schemas.openxmlformats.org/officeDocument/2006/relationships/tags" Target="../tags/tag93.xml"/></Relationships>
</file>

<file path=ppt/slideLayouts/_rels/slideLayout59.xml.rels><?xml version="1.0" encoding="UTF-8" standalone="yes"?>
<Relationships xmlns="http://schemas.openxmlformats.org/package/2006/relationships"><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themeOverride" Target="../theme/themeOverride59.xml"/><Relationship Id="rId4"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themeOverride" Target="../theme/themeOverride60.xml"/><Relationship Id="rId4"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8.xml"/><Relationship Id="rId1" Type="http://schemas.openxmlformats.org/officeDocument/2006/relationships/themeOverride" Target="../theme/themeOverride61.xml"/></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9.xml"/><Relationship Id="rId1" Type="http://schemas.openxmlformats.org/officeDocument/2006/relationships/themeOverride" Target="../theme/themeOverride62.xml"/></Relationships>
</file>

<file path=ppt/slideLayouts/_rels/slideLayout6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63.xml"/></Relationships>
</file>

<file path=ppt/slideLayouts/_rels/slideLayout6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64.xml"/></Relationships>
</file>

<file path=ppt/slideLayouts/_rels/slideLayout6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65.xml"/></Relationships>
</file>

<file path=ppt/slideLayouts/_rels/slideLayout6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66.xml"/></Relationships>
</file>

<file path=ppt/slideLayouts/_rels/slideLayout6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0.xml"/><Relationship Id="rId1" Type="http://schemas.openxmlformats.org/officeDocument/2006/relationships/themeOverride" Target="../theme/themeOverride6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 Color Only" preserve="1" userDrawn="1">
  <p:cSld name="Title Slide - Color Only">
    <p:bg bwMode="gray">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white">
          <a:xfrm>
            <a:off x="701377" y="1634776"/>
            <a:ext cx="9913177" cy="1161256"/>
          </a:xfrm>
        </p:spPr>
        <p:txBody>
          <a:bodyPr>
            <a:noAutofit/>
          </a:bodyPr>
          <a:lstStyle>
            <a:lvl1pPr algn="l">
              <a:lnSpc>
                <a:spcPct val="80000"/>
              </a:lnSpc>
              <a:defRPr sz="4795">
                <a:solidFill>
                  <a:srgbClr val="FFFFFF"/>
                </a:solidFill>
                <a:latin typeface="SwissReSans Light" pitchFamily="34" charset="0"/>
              </a:defRPr>
            </a:lvl1pPr>
          </a:lstStyle>
          <a:p>
            <a:r>
              <a:rPr lang="en-GB"/>
              <a:t>Click to edit Master title style</a:t>
            </a:r>
            <a:endParaRPr lang="en-GB" dirty="0"/>
          </a:p>
        </p:txBody>
      </p:sp>
      <p:sp>
        <p:nvSpPr>
          <p:cNvPr id="3" name="Subtitle 2"/>
          <p:cNvSpPr>
            <a:spLocks noGrp="1"/>
          </p:cNvSpPr>
          <p:nvPr>
            <p:ph type="subTitle" idx="1"/>
          </p:nvPr>
        </p:nvSpPr>
        <p:spPr bwMode="white">
          <a:xfrm>
            <a:off x="701377" y="2876776"/>
            <a:ext cx="9913177" cy="288032"/>
          </a:xfrm>
          <a:prstGeom prst="rect">
            <a:avLst/>
          </a:prstGeom>
        </p:spPr>
        <p:txBody>
          <a:bodyPr/>
          <a:lstStyle>
            <a:lvl1pPr marL="0" indent="0" algn="l">
              <a:lnSpc>
                <a:spcPct val="100000"/>
              </a:lnSpc>
              <a:spcBef>
                <a:spcPts val="0"/>
              </a:spcBef>
              <a:buNone/>
              <a:defRPr sz="1798">
                <a:solidFill>
                  <a:srgbClr val="FFFFFF"/>
                </a:solidFill>
                <a:latin typeface="+mj-lt"/>
              </a:defRPr>
            </a:lvl1pPr>
            <a:lvl2pPr marL="456743" indent="0" algn="ctr">
              <a:buNone/>
              <a:defRPr>
                <a:solidFill>
                  <a:schemeClr val="tx1">
                    <a:tint val="75000"/>
                  </a:schemeClr>
                </a:solidFill>
              </a:defRPr>
            </a:lvl2pPr>
            <a:lvl3pPr marL="913486" indent="0" algn="ctr">
              <a:buNone/>
              <a:defRPr>
                <a:solidFill>
                  <a:schemeClr val="tx1">
                    <a:tint val="75000"/>
                  </a:schemeClr>
                </a:solidFill>
              </a:defRPr>
            </a:lvl3pPr>
            <a:lvl4pPr marL="1370228" indent="0" algn="ctr">
              <a:buNone/>
              <a:defRPr>
                <a:solidFill>
                  <a:schemeClr val="tx1">
                    <a:tint val="75000"/>
                  </a:schemeClr>
                </a:solidFill>
              </a:defRPr>
            </a:lvl4pPr>
            <a:lvl5pPr marL="1826971" indent="0" algn="ctr">
              <a:buNone/>
              <a:defRPr>
                <a:solidFill>
                  <a:schemeClr val="tx1">
                    <a:tint val="75000"/>
                  </a:schemeClr>
                </a:solidFill>
              </a:defRPr>
            </a:lvl5pPr>
            <a:lvl6pPr marL="2283714" indent="0" algn="ctr">
              <a:buNone/>
              <a:defRPr>
                <a:solidFill>
                  <a:schemeClr val="tx1">
                    <a:tint val="75000"/>
                  </a:schemeClr>
                </a:solidFill>
              </a:defRPr>
            </a:lvl6pPr>
            <a:lvl7pPr marL="2740457" indent="0" algn="ctr">
              <a:buNone/>
              <a:defRPr>
                <a:solidFill>
                  <a:schemeClr val="tx1">
                    <a:tint val="75000"/>
                  </a:schemeClr>
                </a:solidFill>
              </a:defRPr>
            </a:lvl7pPr>
            <a:lvl8pPr marL="3197200" indent="0" algn="ctr">
              <a:buNone/>
              <a:defRPr>
                <a:solidFill>
                  <a:schemeClr val="tx1">
                    <a:tint val="75000"/>
                  </a:schemeClr>
                </a:solidFill>
              </a:defRPr>
            </a:lvl8pPr>
            <a:lvl9pPr marL="3653942" indent="0" algn="ctr">
              <a:buNone/>
              <a:defRPr>
                <a:solidFill>
                  <a:schemeClr val="tx1">
                    <a:tint val="75000"/>
                  </a:schemeClr>
                </a:solidFill>
              </a:defRPr>
            </a:lvl9pPr>
          </a:lstStyle>
          <a:p>
            <a:r>
              <a:rPr lang="en-GB"/>
              <a:t>Click to edit Master subtitle style</a:t>
            </a:r>
            <a:endParaRPr lang="en-GB" dirty="0"/>
          </a:p>
        </p:txBody>
      </p:sp>
      <p:sp>
        <p:nvSpPr>
          <p:cNvPr id="11" name="Classification"/>
          <p:cNvSpPr txBox="1">
            <a:spLocks noChangeArrowheads="1"/>
          </p:cNvSpPr>
          <p:nvPr userDrawn="1">
            <p:custDataLst>
              <p:tags r:id="rId2"/>
            </p:custDataLst>
          </p:nvPr>
        </p:nvSpPr>
        <p:spPr bwMode="black">
          <a:xfrm>
            <a:off x="4012518"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899" dirty="0">
              <a:solidFill>
                <a:srgbClr val="283E36"/>
              </a:solidFill>
              <a:latin typeface="SwissReSans Light" panose="020B0504020202020204" pitchFamily="34" charset="0"/>
            </a:endParaRPr>
          </a:p>
        </p:txBody>
      </p:sp>
    </p:spTree>
    <p:extLst>
      <p:ext uri="{BB962C8B-B14F-4D97-AF65-F5344CB8AC3E}">
        <p14:creationId xmlns:p14="http://schemas.microsoft.com/office/powerpoint/2010/main" val="313134222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 Color Horizontal" preserve="1" userDrawn="1">
  <p:cSld name="Title Slide - Color Horizontal">
    <p:bg bwMode="gray">
      <p:bgPr>
        <a:solidFill>
          <a:srgbClr val="D1DCD6"/>
        </a:solidFill>
        <a:effectLst/>
      </p:bgPr>
    </p:bg>
    <p:spTree>
      <p:nvGrpSpPr>
        <p:cNvPr id="1" name=""/>
        <p:cNvGrpSpPr/>
        <p:nvPr/>
      </p:nvGrpSpPr>
      <p:grpSpPr>
        <a:xfrm>
          <a:off x="0" y="0"/>
          <a:ext cx="0" cy="0"/>
          <a:chOff x="0" y="0"/>
          <a:chExt cx="0" cy="0"/>
        </a:xfrm>
      </p:grpSpPr>
      <p:sp>
        <p:nvSpPr>
          <p:cNvPr id="4" name="Gradient">
            <a:extLst>
              <a:ext uri="{FF2B5EF4-FFF2-40B4-BE49-F238E27FC236}">
                <a16:creationId xmlns:a16="http://schemas.microsoft.com/office/drawing/2014/main" id="{99C2B0CA-DCC3-40A9-9300-09EFCA6635C3}"/>
              </a:ext>
            </a:extLst>
          </p:cNvPr>
          <p:cNvSpPr/>
          <p:nvPr userDrawn="1">
            <p:custDataLst>
              <p:tags r:id="rId2"/>
            </p:custDataLst>
          </p:nvPr>
        </p:nvSpPr>
        <p:spPr bwMode="gray">
          <a:xfrm>
            <a:off x="0" y="3429000"/>
            <a:ext cx="12192000" cy="3429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err="1">
              <a:latin typeface="SwissReSans Light" panose="020B0504020202020204" pitchFamily="34" charset="0"/>
            </a:endParaRPr>
          </a:p>
        </p:txBody>
      </p:sp>
      <p:sp>
        <p:nvSpPr>
          <p:cNvPr id="8" name="Picture Placeholder 7"/>
          <p:cNvSpPr>
            <a:spLocks noGrp="1"/>
          </p:cNvSpPr>
          <p:nvPr>
            <p:ph type="pic" sz="quarter" idx="12"/>
          </p:nvPr>
        </p:nvSpPr>
        <p:spPr bwMode="gray">
          <a:xfrm>
            <a:off x="0" y="0"/>
            <a:ext cx="12192000" cy="3429000"/>
          </a:xfrm>
          <a:prstGeom prst="rect">
            <a:avLst/>
          </a:prstGeom>
        </p:spPr>
        <p:txBody>
          <a:bodyPr tIns="576000" anchor="ctr"/>
          <a:lstStyle>
            <a:lvl1pPr algn="ctr">
              <a:buFontTx/>
              <a:buNone/>
              <a:defRPr sz="1199">
                <a:solidFill>
                  <a:srgbClr val="A8BAB2"/>
                </a:solidFill>
                <a:latin typeface="SwissReSans Light" panose="020B0504020202020204" pitchFamily="34" charset="0"/>
              </a:defRPr>
            </a:lvl1pPr>
          </a:lstStyle>
          <a:p>
            <a:r>
              <a:rPr lang="en-GB"/>
              <a:t>Click icon to add picture</a:t>
            </a:r>
            <a:endParaRPr lang="en-GB" dirty="0"/>
          </a:p>
        </p:txBody>
      </p:sp>
      <p:sp>
        <p:nvSpPr>
          <p:cNvPr id="11" name="Classification"/>
          <p:cNvSpPr txBox="1">
            <a:spLocks noChangeArrowheads="1"/>
          </p:cNvSpPr>
          <p:nvPr userDrawn="1">
            <p:custDataLst>
              <p:tags r:id="rId3"/>
            </p:custDataLst>
          </p:nvPr>
        </p:nvSpPr>
        <p:spPr bwMode="black">
          <a:xfrm>
            <a:off x="4012518"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899" dirty="0">
              <a:solidFill>
                <a:srgbClr val="283E36"/>
              </a:solidFill>
              <a:latin typeface="SwissReSans Light" panose="020B0504020202020204" pitchFamily="34" charset="0"/>
            </a:endParaRPr>
          </a:p>
        </p:txBody>
      </p:sp>
      <p:sp>
        <p:nvSpPr>
          <p:cNvPr id="5" name="Title 1">
            <a:extLst>
              <a:ext uri="{FF2B5EF4-FFF2-40B4-BE49-F238E27FC236}">
                <a16:creationId xmlns:a16="http://schemas.microsoft.com/office/drawing/2014/main" id="{CD572A5A-4F9C-9502-2606-B82C68BA1F32}"/>
              </a:ext>
            </a:extLst>
          </p:cNvPr>
          <p:cNvSpPr>
            <a:spLocks noGrp="1"/>
          </p:cNvSpPr>
          <p:nvPr>
            <p:ph type="ctrTitle"/>
          </p:nvPr>
        </p:nvSpPr>
        <p:spPr bwMode="white">
          <a:xfrm>
            <a:off x="723601" y="4572000"/>
            <a:ext cx="9913177" cy="1161256"/>
          </a:xfrm>
        </p:spPr>
        <p:txBody>
          <a:bodyPr>
            <a:noAutofit/>
          </a:bodyPr>
          <a:lstStyle>
            <a:lvl1pPr algn="l">
              <a:lnSpc>
                <a:spcPct val="80000"/>
              </a:lnSpc>
              <a:defRPr sz="4795">
                <a:solidFill>
                  <a:srgbClr val="FFFFFF"/>
                </a:solidFill>
                <a:latin typeface="SwissReSans Light" pitchFamily="34" charset="0"/>
              </a:defRPr>
            </a:lvl1pPr>
          </a:lstStyle>
          <a:p>
            <a:r>
              <a:rPr lang="en-GB"/>
              <a:t>Click to edit Master title style</a:t>
            </a:r>
            <a:endParaRPr lang="en-GB" dirty="0"/>
          </a:p>
        </p:txBody>
      </p:sp>
      <p:sp>
        <p:nvSpPr>
          <p:cNvPr id="7" name="Subtitle 2">
            <a:extLst>
              <a:ext uri="{FF2B5EF4-FFF2-40B4-BE49-F238E27FC236}">
                <a16:creationId xmlns:a16="http://schemas.microsoft.com/office/drawing/2014/main" id="{DBFB3BF5-7C65-70A4-735D-00E45471D897}"/>
              </a:ext>
            </a:extLst>
          </p:cNvPr>
          <p:cNvSpPr>
            <a:spLocks noGrp="1"/>
          </p:cNvSpPr>
          <p:nvPr>
            <p:ph type="subTitle" idx="1"/>
          </p:nvPr>
        </p:nvSpPr>
        <p:spPr bwMode="white">
          <a:xfrm>
            <a:off x="723601" y="5814000"/>
            <a:ext cx="9913177" cy="288032"/>
          </a:xfrm>
          <a:prstGeom prst="rect">
            <a:avLst/>
          </a:prstGeom>
        </p:spPr>
        <p:txBody>
          <a:bodyPr/>
          <a:lstStyle>
            <a:lvl1pPr marL="0" indent="0" algn="l">
              <a:lnSpc>
                <a:spcPct val="100000"/>
              </a:lnSpc>
              <a:spcBef>
                <a:spcPts val="0"/>
              </a:spcBef>
              <a:buNone/>
              <a:defRPr sz="1798">
                <a:solidFill>
                  <a:srgbClr val="FFFFFF"/>
                </a:solidFill>
                <a:latin typeface="+mj-lt"/>
              </a:defRPr>
            </a:lvl1pPr>
            <a:lvl2pPr marL="456743" indent="0" algn="ctr">
              <a:buNone/>
              <a:defRPr>
                <a:solidFill>
                  <a:schemeClr val="tx1">
                    <a:tint val="75000"/>
                  </a:schemeClr>
                </a:solidFill>
              </a:defRPr>
            </a:lvl2pPr>
            <a:lvl3pPr marL="913486" indent="0" algn="ctr">
              <a:buNone/>
              <a:defRPr>
                <a:solidFill>
                  <a:schemeClr val="tx1">
                    <a:tint val="75000"/>
                  </a:schemeClr>
                </a:solidFill>
              </a:defRPr>
            </a:lvl3pPr>
            <a:lvl4pPr marL="1370228" indent="0" algn="ctr">
              <a:buNone/>
              <a:defRPr>
                <a:solidFill>
                  <a:schemeClr val="tx1">
                    <a:tint val="75000"/>
                  </a:schemeClr>
                </a:solidFill>
              </a:defRPr>
            </a:lvl4pPr>
            <a:lvl5pPr marL="1826971" indent="0" algn="ctr">
              <a:buNone/>
              <a:defRPr>
                <a:solidFill>
                  <a:schemeClr val="tx1">
                    <a:tint val="75000"/>
                  </a:schemeClr>
                </a:solidFill>
              </a:defRPr>
            </a:lvl5pPr>
            <a:lvl6pPr marL="2283714" indent="0" algn="ctr">
              <a:buNone/>
              <a:defRPr>
                <a:solidFill>
                  <a:schemeClr val="tx1">
                    <a:tint val="75000"/>
                  </a:schemeClr>
                </a:solidFill>
              </a:defRPr>
            </a:lvl6pPr>
            <a:lvl7pPr marL="2740457" indent="0" algn="ctr">
              <a:buNone/>
              <a:defRPr>
                <a:solidFill>
                  <a:schemeClr val="tx1">
                    <a:tint val="75000"/>
                  </a:schemeClr>
                </a:solidFill>
              </a:defRPr>
            </a:lvl7pPr>
            <a:lvl8pPr marL="3197200" indent="0" algn="ctr">
              <a:buNone/>
              <a:defRPr>
                <a:solidFill>
                  <a:schemeClr val="tx1">
                    <a:tint val="75000"/>
                  </a:schemeClr>
                </a:solidFill>
              </a:defRPr>
            </a:lvl8pPr>
            <a:lvl9pPr marL="3653942"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302504798"/>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Slide - Color Vertical" preserve="1" userDrawn="1">
  <p:cSld name="Title Slide - Color Vertical">
    <p:bg bwMode="gray">
      <p:bgPr>
        <a:solidFill>
          <a:srgbClr val="D1DCD6"/>
        </a:solidFill>
        <a:effectLst/>
      </p:bgPr>
    </p:bg>
    <p:spTree>
      <p:nvGrpSpPr>
        <p:cNvPr id="1" name=""/>
        <p:cNvGrpSpPr/>
        <p:nvPr/>
      </p:nvGrpSpPr>
      <p:grpSpPr>
        <a:xfrm>
          <a:off x="0" y="0"/>
          <a:ext cx="0" cy="0"/>
          <a:chOff x="0" y="0"/>
          <a:chExt cx="0" cy="0"/>
        </a:xfrm>
      </p:grpSpPr>
      <p:sp>
        <p:nvSpPr>
          <p:cNvPr id="9" name="Gradient">
            <a:extLst>
              <a:ext uri="{FF2B5EF4-FFF2-40B4-BE49-F238E27FC236}">
                <a16:creationId xmlns:a16="http://schemas.microsoft.com/office/drawing/2014/main" id="{6932AA5B-4AD2-4E7B-8A30-F85550474D09}"/>
              </a:ext>
            </a:extLst>
          </p:cNvPr>
          <p:cNvSpPr/>
          <p:nvPr userDrawn="1">
            <p:custDataLst>
              <p:tags r:id="rId2"/>
            </p:custDataLst>
          </p:nvPr>
        </p:nvSpPr>
        <p:spPr bwMode="gray">
          <a:xfrm>
            <a:off x="0" y="-1"/>
            <a:ext cx="6096000" cy="6858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err="1">
              <a:latin typeface="SwissReSans Light" panose="020B0504020202020204" pitchFamily="34" charset="0"/>
            </a:endParaRPr>
          </a:p>
        </p:txBody>
      </p:sp>
      <p:sp>
        <p:nvSpPr>
          <p:cNvPr id="8" name="Picture Placeholder 7"/>
          <p:cNvSpPr>
            <a:spLocks noGrp="1"/>
          </p:cNvSpPr>
          <p:nvPr>
            <p:ph type="pic" sz="quarter" idx="12"/>
          </p:nvPr>
        </p:nvSpPr>
        <p:spPr bwMode="gray">
          <a:xfrm>
            <a:off x="6096000" y="0"/>
            <a:ext cx="6096000" cy="6858000"/>
          </a:xfrm>
          <a:prstGeom prst="rect">
            <a:avLst/>
          </a:prstGeom>
        </p:spPr>
        <p:txBody>
          <a:bodyPr tIns="576000" anchor="ctr"/>
          <a:lstStyle>
            <a:lvl1pPr algn="ctr">
              <a:buFontTx/>
              <a:buNone/>
              <a:defRPr sz="1199">
                <a:solidFill>
                  <a:srgbClr val="A8BAB2"/>
                </a:solidFill>
                <a:latin typeface="SwissReSans Light" panose="020B0504020202020204" pitchFamily="34" charset="0"/>
              </a:defRPr>
            </a:lvl1pPr>
          </a:lstStyle>
          <a:p>
            <a:r>
              <a:rPr lang="en-GB"/>
              <a:t>Click icon to add picture</a:t>
            </a:r>
            <a:endParaRPr lang="en-GB" dirty="0"/>
          </a:p>
        </p:txBody>
      </p:sp>
      <p:sp>
        <p:nvSpPr>
          <p:cNvPr id="2" name="Title 1"/>
          <p:cNvSpPr>
            <a:spLocks noGrp="1"/>
          </p:cNvSpPr>
          <p:nvPr>
            <p:ph type="ctrTitle"/>
          </p:nvPr>
        </p:nvSpPr>
        <p:spPr bwMode="white">
          <a:xfrm>
            <a:off x="701302" y="1637903"/>
            <a:ext cx="5184651" cy="1161256"/>
          </a:xfrm>
        </p:spPr>
        <p:txBody>
          <a:bodyPr>
            <a:noAutofit/>
          </a:bodyPr>
          <a:lstStyle>
            <a:lvl1pPr algn="l">
              <a:lnSpc>
                <a:spcPct val="80000"/>
              </a:lnSpc>
              <a:defRPr sz="3596">
                <a:solidFill>
                  <a:srgbClr val="FFFFFF"/>
                </a:solidFill>
                <a:latin typeface="SwissReSans Light" pitchFamily="34" charset="0"/>
              </a:defRPr>
            </a:lvl1pPr>
          </a:lstStyle>
          <a:p>
            <a:r>
              <a:rPr lang="en-GB" noProof="0"/>
              <a:t>Click to edit Master title style</a:t>
            </a:r>
            <a:endParaRPr lang="en-GB" noProof="0" dirty="0"/>
          </a:p>
        </p:txBody>
      </p:sp>
      <p:sp>
        <p:nvSpPr>
          <p:cNvPr id="3" name="Subtitle 2"/>
          <p:cNvSpPr>
            <a:spLocks noGrp="1"/>
          </p:cNvSpPr>
          <p:nvPr>
            <p:ph type="subTitle" idx="1"/>
          </p:nvPr>
        </p:nvSpPr>
        <p:spPr bwMode="white">
          <a:xfrm>
            <a:off x="701302" y="2879903"/>
            <a:ext cx="5184651" cy="288032"/>
          </a:xfrm>
          <a:prstGeom prst="rect">
            <a:avLst/>
          </a:prstGeom>
        </p:spPr>
        <p:txBody>
          <a:bodyPr/>
          <a:lstStyle>
            <a:lvl1pPr marL="0" indent="0" algn="l">
              <a:lnSpc>
                <a:spcPct val="100000"/>
              </a:lnSpc>
              <a:spcBef>
                <a:spcPts val="0"/>
              </a:spcBef>
              <a:buNone/>
              <a:defRPr sz="1798">
                <a:solidFill>
                  <a:srgbClr val="FFFFFF"/>
                </a:solidFill>
                <a:latin typeface="+mj-lt"/>
              </a:defRPr>
            </a:lvl1pPr>
            <a:lvl2pPr marL="456743" indent="0" algn="ctr">
              <a:buNone/>
              <a:defRPr>
                <a:solidFill>
                  <a:schemeClr val="tx1">
                    <a:tint val="75000"/>
                  </a:schemeClr>
                </a:solidFill>
              </a:defRPr>
            </a:lvl2pPr>
            <a:lvl3pPr marL="913486" indent="0" algn="ctr">
              <a:buNone/>
              <a:defRPr>
                <a:solidFill>
                  <a:schemeClr val="tx1">
                    <a:tint val="75000"/>
                  </a:schemeClr>
                </a:solidFill>
              </a:defRPr>
            </a:lvl3pPr>
            <a:lvl4pPr marL="1370228" indent="0" algn="ctr">
              <a:buNone/>
              <a:defRPr>
                <a:solidFill>
                  <a:schemeClr val="tx1">
                    <a:tint val="75000"/>
                  </a:schemeClr>
                </a:solidFill>
              </a:defRPr>
            </a:lvl4pPr>
            <a:lvl5pPr marL="1826971" indent="0" algn="ctr">
              <a:buNone/>
              <a:defRPr>
                <a:solidFill>
                  <a:schemeClr val="tx1">
                    <a:tint val="75000"/>
                  </a:schemeClr>
                </a:solidFill>
              </a:defRPr>
            </a:lvl5pPr>
            <a:lvl6pPr marL="2283714" indent="0" algn="ctr">
              <a:buNone/>
              <a:defRPr>
                <a:solidFill>
                  <a:schemeClr val="tx1">
                    <a:tint val="75000"/>
                  </a:schemeClr>
                </a:solidFill>
              </a:defRPr>
            </a:lvl6pPr>
            <a:lvl7pPr marL="2740457" indent="0" algn="ctr">
              <a:buNone/>
              <a:defRPr>
                <a:solidFill>
                  <a:schemeClr val="tx1">
                    <a:tint val="75000"/>
                  </a:schemeClr>
                </a:solidFill>
              </a:defRPr>
            </a:lvl7pPr>
            <a:lvl8pPr marL="3197200" indent="0" algn="ctr">
              <a:buNone/>
              <a:defRPr>
                <a:solidFill>
                  <a:schemeClr val="tx1">
                    <a:tint val="75000"/>
                  </a:schemeClr>
                </a:solidFill>
              </a:defRPr>
            </a:lvl8pPr>
            <a:lvl9pPr marL="3653942" indent="0" algn="ctr">
              <a:buNone/>
              <a:defRPr>
                <a:solidFill>
                  <a:schemeClr val="tx1">
                    <a:tint val="75000"/>
                  </a:schemeClr>
                </a:solidFill>
              </a:defRPr>
            </a:lvl9pPr>
          </a:lstStyle>
          <a:p>
            <a:r>
              <a:rPr lang="en-GB"/>
              <a:t>Click to edit Master subtitle style</a:t>
            </a:r>
            <a:endParaRPr lang="en-GB" dirty="0"/>
          </a:p>
        </p:txBody>
      </p:sp>
      <p:sp>
        <p:nvSpPr>
          <p:cNvPr id="11" name="Classification"/>
          <p:cNvSpPr txBox="1">
            <a:spLocks noChangeArrowheads="1"/>
          </p:cNvSpPr>
          <p:nvPr userDrawn="1">
            <p:custDataLst>
              <p:tags r:id="rId3"/>
            </p:custDataLst>
          </p:nvPr>
        </p:nvSpPr>
        <p:spPr bwMode="black">
          <a:xfrm>
            <a:off x="4012518"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899" dirty="0">
              <a:solidFill>
                <a:srgbClr val="283E36"/>
              </a:solidFill>
              <a:latin typeface="SwissReSans Light" panose="020B0504020202020204" pitchFamily="34" charset="0"/>
            </a:endParaRPr>
          </a:p>
        </p:txBody>
      </p:sp>
    </p:spTree>
    <p:extLst>
      <p:ext uri="{BB962C8B-B14F-4D97-AF65-F5344CB8AC3E}">
        <p14:creationId xmlns:p14="http://schemas.microsoft.com/office/powerpoint/2010/main" val="1492630605"/>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Slide - Image" preserve="1" userDrawn="1">
  <p:cSld name="Title Slide - Image">
    <p:bg bwMode="gray">
      <p:bgPr>
        <a:solidFill>
          <a:srgbClr val="D1DCD6"/>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bwMode="gray">
          <a:xfrm>
            <a:off x="0" y="0"/>
            <a:ext cx="12192000" cy="6858000"/>
          </a:xfrm>
          <a:prstGeom prst="rect">
            <a:avLst/>
          </a:prstGeom>
        </p:spPr>
        <p:txBody>
          <a:bodyPr tIns="576000" anchor="ctr"/>
          <a:lstStyle>
            <a:lvl1pPr algn="ctr">
              <a:buFontTx/>
              <a:buNone/>
              <a:defRPr sz="1199">
                <a:solidFill>
                  <a:srgbClr val="A8BAB2"/>
                </a:solidFill>
                <a:latin typeface="SwissReSans Light" panose="020B0504020202020204" pitchFamily="34" charset="0"/>
              </a:defRPr>
            </a:lvl1pPr>
          </a:lstStyle>
          <a:p>
            <a:r>
              <a:rPr lang="en-GB"/>
              <a:t>Click icon to add picture</a:t>
            </a:r>
            <a:endParaRPr lang="en-GB" dirty="0"/>
          </a:p>
        </p:txBody>
      </p:sp>
      <p:sp>
        <p:nvSpPr>
          <p:cNvPr id="2" name="Title 1"/>
          <p:cNvSpPr>
            <a:spLocks noGrp="1"/>
          </p:cNvSpPr>
          <p:nvPr>
            <p:ph type="ctrTitle"/>
          </p:nvPr>
        </p:nvSpPr>
        <p:spPr bwMode="white">
          <a:xfrm>
            <a:off x="700377" y="1635136"/>
            <a:ext cx="9913177" cy="1161256"/>
          </a:xfrm>
        </p:spPr>
        <p:txBody>
          <a:bodyPr>
            <a:noAutofit/>
          </a:bodyPr>
          <a:lstStyle>
            <a:lvl1pPr algn="l">
              <a:lnSpc>
                <a:spcPct val="80000"/>
              </a:lnSpc>
              <a:defRPr sz="4795">
                <a:solidFill>
                  <a:srgbClr val="FFFFFF"/>
                </a:solidFill>
                <a:latin typeface="SwissReSans Light" pitchFamily="34" charset="0"/>
              </a:defRPr>
            </a:lvl1pPr>
          </a:lstStyle>
          <a:p>
            <a:r>
              <a:rPr lang="en-GB"/>
              <a:t>Click to edit Master title style</a:t>
            </a:r>
            <a:endParaRPr lang="en-GB" dirty="0"/>
          </a:p>
        </p:txBody>
      </p:sp>
      <p:sp>
        <p:nvSpPr>
          <p:cNvPr id="3" name="Subtitle 2"/>
          <p:cNvSpPr>
            <a:spLocks noGrp="1"/>
          </p:cNvSpPr>
          <p:nvPr>
            <p:ph type="subTitle" idx="1" hasCustomPrompt="1"/>
          </p:nvPr>
        </p:nvSpPr>
        <p:spPr bwMode="white">
          <a:xfrm>
            <a:off x="700377" y="2877136"/>
            <a:ext cx="9913177" cy="288032"/>
          </a:xfrm>
          <a:prstGeom prst="rect">
            <a:avLst/>
          </a:prstGeom>
        </p:spPr>
        <p:txBody>
          <a:bodyPr/>
          <a:lstStyle>
            <a:lvl1pPr marL="0" indent="0" algn="l">
              <a:lnSpc>
                <a:spcPct val="100000"/>
              </a:lnSpc>
              <a:spcBef>
                <a:spcPts val="0"/>
              </a:spcBef>
              <a:buNone/>
              <a:defRPr sz="1798">
                <a:solidFill>
                  <a:srgbClr val="FFFFFF"/>
                </a:solidFill>
                <a:latin typeface="+mj-lt"/>
              </a:defRPr>
            </a:lvl1pPr>
            <a:lvl2pPr marL="456743" indent="0" algn="ctr">
              <a:buNone/>
              <a:defRPr>
                <a:solidFill>
                  <a:schemeClr val="tx1">
                    <a:tint val="75000"/>
                  </a:schemeClr>
                </a:solidFill>
              </a:defRPr>
            </a:lvl2pPr>
            <a:lvl3pPr marL="913486" indent="0" algn="ctr">
              <a:buNone/>
              <a:defRPr>
                <a:solidFill>
                  <a:schemeClr val="tx1">
                    <a:tint val="75000"/>
                  </a:schemeClr>
                </a:solidFill>
              </a:defRPr>
            </a:lvl3pPr>
            <a:lvl4pPr marL="1370228" indent="0" algn="ctr">
              <a:buNone/>
              <a:defRPr>
                <a:solidFill>
                  <a:schemeClr val="tx1">
                    <a:tint val="75000"/>
                  </a:schemeClr>
                </a:solidFill>
              </a:defRPr>
            </a:lvl4pPr>
            <a:lvl5pPr marL="1826971" indent="0" algn="ctr">
              <a:buNone/>
              <a:defRPr>
                <a:solidFill>
                  <a:schemeClr val="tx1">
                    <a:tint val="75000"/>
                  </a:schemeClr>
                </a:solidFill>
              </a:defRPr>
            </a:lvl5pPr>
            <a:lvl6pPr marL="2283714" indent="0" algn="ctr">
              <a:buNone/>
              <a:defRPr>
                <a:solidFill>
                  <a:schemeClr val="tx1">
                    <a:tint val="75000"/>
                  </a:schemeClr>
                </a:solidFill>
              </a:defRPr>
            </a:lvl6pPr>
            <a:lvl7pPr marL="2740457" indent="0" algn="ctr">
              <a:buNone/>
              <a:defRPr>
                <a:solidFill>
                  <a:schemeClr val="tx1">
                    <a:tint val="75000"/>
                  </a:schemeClr>
                </a:solidFill>
              </a:defRPr>
            </a:lvl7pPr>
            <a:lvl8pPr marL="3197200" indent="0" algn="ctr">
              <a:buNone/>
              <a:defRPr>
                <a:solidFill>
                  <a:schemeClr val="tx1">
                    <a:tint val="75000"/>
                  </a:schemeClr>
                </a:solidFill>
              </a:defRPr>
            </a:lvl8pPr>
            <a:lvl9pPr marL="3653942" indent="0" algn="ctr">
              <a:buNone/>
              <a:defRPr>
                <a:solidFill>
                  <a:schemeClr val="tx1">
                    <a:tint val="75000"/>
                  </a:schemeClr>
                </a:solidFill>
              </a:defRPr>
            </a:lvl9pPr>
          </a:lstStyle>
          <a:p>
            <a:r>
              <a:rPr lang="en-GB" dirty="0"/>
              <a:t>Click to add subtitle</a:t>
            </a:r>
            <a:br>
              <a:rPr lang="en-GB" dirty="0"/>
            </a:br>
            <a:r>
              <a:rPr lang="en-GB"/>
              <a:t/>
            </a:r>
            <a:br>
              <a:rPr lang="en-GB"/>
            </a:br>
            <a:r>
              <a:rPr lang="en-GB"/>
              <a:t>[No text over Power Symbol]</a:t>
            </a:r>
            <a:endParaRPr lang="en-GB" dirty="0"/>
          </a:p>
        </p:txBody>
      </p:sp>
      <p:sp>
        <p:nvSpPr>
          <p:cNvPr id="11" name="Classification"/>
          <p:cNvSpPr txBox="1">
            <a:spLocks noChangeArrowheads="1"/>
          </p:cNvSpPr>
          <p:nvPr userDrawn="1">
            <p:custDataLst>
              <p:tags r:id="rId2"/>
            </p:custDataLst>
          </p:nvPr>
        </p:nvSpPr>
        <p:spPr bwMode="black">
          <a:xfrm>
            <a:off x="4012518"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899" dirty="0">
              <a:solidFill>
                <a:srgbClr val="283E36"/>
              </a:solidFill>
              <a:latin typeface="SwissReSans Light" panose="020B0504020202020204" pitchFamily="34" charset="0"/>
            </a:endParaRPr>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Slide - Image and Large Text" preserve="1" userDrawn="1">
  <p:cSld name="Title Slide - Image and Large Text">
    <p:bg bwMode="gray">
      <p:bgPr>
        <a:solidFill>
          <a:srgbClr val="D1DCD6"/>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bwMode="gray">
          <a:xfrm>
            <a:off x="0" y="0"/>
            <a:ext cx="12192000" cy="6858000"/>
          </a:xfrm>
          <a:prstGeom prst="rect">
            <a:avLst/>
          </a:prstGeom>
        </p:spPr>
        <p:txBody>
          <a:bodyPr tIns="576000" anchor="ctr"/>
          <a:lstStyle>
            <a:lvl1pPr algn="ctr">
              <a:buFontTx/>
              <a:buNone/>
              <a:defRPr sz="1199">
                <a:solidFill>
                  <a:srgbClr val="A8BAB2"/>
                </a:solidFill>
                <a:latin typeface="SwissReSans Light" panose="020B0504020202020204" pitchFamily="34" charset="0"/>
              </a:defRPr>
            </a:lvl1pPr>
          </a:lstStyle>
          <a:p>
            <a:r>
              <a:rPr lang="en-GB"/>
              <a:t>Click icon to add picture</a:t>
            </a:r>
            <a:endParaRPr lang="en-GB" dirty="0"/>
          </a:p>
        </p:txBody>
      </p:sp>
      <p:sp>
        <p:nvSpPr>
          <p:cNvPr id="2" name="Title 1"/>
          <p:cNvSpPr>
            <a:spLocks noGrp="1"/>
          </p:cNvSpPr>
          <p:nvPr>
            <p:ph type="ctrTitle" hasCustomPrompt="1"/>
          </p:nvPr>
        </p:nvSpPr>
        <p:spPr bwMode="white">
          <a:xfrm>
            <a:off x="710499" y="1637088"/>
            <a:ext cx="9913177" cy="1969770"/>
          </a:xfrm>
        </p:spPr>
        <p:txBody>
          <a:bodyPr>
            <a:noAutofit/>
          </a:bodyPr>
          <a:lstStyle>
            <a:lvl1pPr algn="l">
              <a:lnSpc>
                <a:spcPct val="80000"/>
              </a:lnSpc>
              <a:defRPr sz="7992">
                <a:solidFill>
                  <a:srgbClr val="FFFFFF"/>
                </a:solidFill>
                <a:latin typeface="SwissReSans Light" pitchFamily="34" charset="0"/>
              </a:defRPr>
            </a:lvl1pPr>
          </a:lstStyle>
          <a:p>
            <a:r>
              <a:rPr lang="en-GB" dirty="0"/>
              <a:t>Title here</a:t>
            </a:r>
          </a:p>
        </p:txBody>
      </p:sp>
      <p:sp>
        <p:nvSpPr>
          <p:cNvPr id="3" name="Subtitle 2"/>
          <p:cNvSpPr>
            <a:spLocks noGrp="1"/>
          </p:cNvSpPr>
          <p:nvPr>
            <p:ph type="subTitle" idx="1" hasCustomPrompt="1"/>
          </p:nvPr>
        </p:nvSpPr>
        <p:spPr bwMode="white">
          <a:xfrm>
            <a:off x="710499" y="3759610"/>
            <a:ext cx="9913177" cy="288032"/>
          </a:xfrm>
          <a:prstGeom prst="rect">
            <a:avLst/>
          </a:prstGeom>
        </p:spPr>
        <p:txBody>
          <a:bodyPr/>
          <a:lstStyle>
            <a:lvl1pPr marL="0" indent="0" algn="l">
              <a:lnSpc>
                <a:spcPct val="100000"/>
              </a:lnSpc>
              <a:spcBef>
                <a:spcPts val="0"/>
              </a:spcBef>
              <a:buNone/>
              <a:defRPr sz="1798">
                <a:solidFill>
                  <a:srgbClr val="FFFFFF"/>
                </a:solidFill>
                <a:latin typeface="+mj-lt"/>
              </a:defRPr>
            </a:lvl1pPr>
            <a:lvl2pPr marL="456743" indent="0" algn="ctr">
              <a:buNone/>
              <a:defRPr>
                <a:solidFill>
                  <a:schemeClr val="tx1">
                    <a:tint val="75000"/>
                  </a:schemeClr>
                </a:solidFill>
              </a:defRPr>
            </a:lvl2pPr>
            <a:lvl3pPr marL="913486" indent="0" algn="ctr">
              <a:buNone/>
              <a:defRPr>
                <a:solidFill>
                  <a:schemeClr val="tx1">
                    <a:tint val="75000"/>
                  </a:schemeClr>
                </a:solidFill>
              </a:defRPr>
            </a:lvl3pPr>
            <a:lvl4pPr marL="1370228" indent="0" algn="ctr">
              <a:buNone/>
              <a:defRPr>
                <a:solidFill>
                  <a:schemeClr val="tx1">
                    <a:tint val="75000"/>
                  </a:schemeClr>
                </a:solidFill>
              </a:defRPr>
            </a:lvl4pPr>
            <a:lvl5pPr marL="1826971" indent="0" algn="ctr">
              <a:buNone/>
              <a:defRPr>
                <a:solidFill>
                  <a:schemeClr val="tx1">
                    <a:tint val="75000"/>
                  </a:schemeClr>
                </a:solidFill>
              </a:defRPr>
            </a:lvl5pPr>
            <a:lvl6pPr marL="2283714" indent="0" algn="ctr">
              <a:buNone/>
              <a:defRPr>
                <a:solidFill>
                  <a:schemeClr val="tx1">
                    <a:tint val="75000"/>
                  </a:schemeClr>
                </a:solidFill>
              </a:defRPr>
            </a:lvl6pPr>
            <a:lvl7pPr marL="2740457" indent="0" algn="ctr">
              <a:buNone/>
              <a:defRPr>
                <a:solidFill>
                  <a:schemeClr val="tx1">
                    <a:tint val="75000"/>
                  </a:schemeClr>
                </a:solidFill>
              </a:defRPr>
            </a:lvl7pPr>
            <a:lvl8pPr marL="3197200" indent="0" algn="ctr">
              <a:buNone/>
              <a:defRPr>
                <a:solidFill>
                  <a:schemeClr val="tx1">
                    <a:tint val="75000"/>
                  </a:schemeClr>
                </a:solidFill>
              </a:defRPr>
            </a:lvl8pPr>
            <a:lvl9pPr marL="3653942" indent="0" algn="ctr">
              <a:buNone/>
              <a:defRPr>
                <a:solidFill>
                  <a:schemeClr val="tx1">
                    <a:tint val="75000"/>
                  </a:schemeClr>
                </a:solidFill>
              </a:defRPr>
            </a:lvl9pPr>
          </a:lstStyle>
          <a:p>
            <a:r>
              <a:rPr lang="en-GB" dirty="0"/>
              <a:t>Click to add subtitle</a:t>
            </a:r>
            <a:br>
              <a:rPr lang="en-GB" dirty="0"/>
            </a:br>
            <a:r>
              <a:rPr lang="en-GB"/>
              <a:t/>
            </a:r>
            <a:br>
              <a:rPr lang="en-GB"/>
            </a:br>
            <a:r>
              <a:rPr lang="en-GB"/>
              <a:t>[No text over Power Symbol]</a:t>
            </a:r>
            <a:endParaRPr lang="en-GB" dirty="0"/>
          </a:p>
        </p:txBody>
      </p:sp>
      <p:sp>
        <p:nvSpPr>
          <p:cNvPr id="11" name="Classification"/>
          <p:cNvSpPr txBox="1">
            <a:spLocks noChangeArrowheads="1"/>
          </p:cNvSpPr>
          <p:nvPr userDrawn="1">
            <p:custDataLst>
              <p:tags r:id="rId2"/>
            </p:custDataLst>
          </p:nvPr>
        </p:nvSpPr>
        <p:spPr bwMode="black">
          <a:xfrm>
            <a:off x="4012518"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899" dirty="0">
              <a:solidFill>
                <a:srgbClr val="283E36"/>
              </a:solidFill>
              <a:latin typeface="SwissReSans Light" panose="020B0504020202020204" pitchFamily="34" charset="0"/>
            </a:endParaRPr>
          </a:p>
        </p:txBody>
      </p:sp>
    </p:spTree>
    <p:extLst>
      <p:ext uri="{BB962C8B-B14F-4D97-AF65-F5344CB8AC3E}">
        <p14:creationId xmlns:p14="http://schemas.microsoft.com/office/powerpoint/2010/main" val="2015952188"/>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Slide - Color Horizontal (transparent)" preserve="1" userDrawn="1">
  <p:cSld name="Title Slide - Color Horizontal (transparent)">
    <p:bg bwMode="gray">
      <p:bgPr>
        <a:solidFill>
          <a:srgbClr val="D1DCD6"/>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5DDD3B-045F-4D3B-8E92-D3FE0AC45E24}"/>
              </a:ext>
            </a:extLst>
          </p:cNvPr>
          <p:cNvSpPr/>
          <p:nvPr userDrawn="1"/>
        </p:nvSpPr>
        <p:spPr>
          <a:xfrm>
            <a:off x="0" y="3429000"/>
            <a:ext cx="12192000" cy="3429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err="1">
              <a:latin typeface="SwissReSans Light" panose="020B0504020202020204" pitchFamily="34" charset="0"/>
            </a:endParaRPr>
          </a:p>
        </p:txBody>
      </p:sp>
      <p:sp>
        <p:nvSpPr>
          <p:cNvPr id="8" name="Picture Placeholder 7"/>
          <p:cNvSpPr>
            <a:spLocks noGrp="1"/>
          </p:cNvSpPr>
          <p:nvPr>
            <p:ph type="pic" sz="quarter" idx="12"/>
          </p:nvPr>
        </p:nvSpPr>
        <p:spPr bwMode="gray">
          <a:xfrm>
            <a:off x="0" y="0"/>
            <a:ext cx="12192000" cy="6858000"/>
          </a:xfrm>
          <a:prstGeom prst="rect">
            <a:avLst/>
          </a:prstGeom>
        </p:spPr>
        <p:txBody>
          <a:bodyPr tIns="576000" anchor="ctr"/>
          <a:lstStyle>
            <a:lvl1pPr algn="ctr">
              <a:buFontTx/>
              <a:buNone/>
              <a:defRPr sz="1199">
                <a:solidFill>
                  <a:srgbClr val="A8BAB2"/>
                </a:solidFill>
                <a:latin typeface="SwissReSans Light" panose="020B0504020202020204" pitchFamily="34" charset="0"/>
              </a:defRPr>
            </a:lvl1pPr>
          </a:lstStyle>
          <a:p>
            <a:r>
              <a:rPr lang="en-GB"/>
              <a:t>Click icon to add picture</a:t>
            </a:r>
            <a:endParaRPr lang="en-GB" dirty="0"/>
          </a:p>
        </p:txBody>
      </p:sp>
      <p:sp>
        <p:nvSpPr>
          <p:cNvPr id="11" name="Classification"/>
          <p:cNvSpPr txBox="1">
            <a:spLocks noChangeArrowheads="1"/>
          </p:cNvSpPr>
          <p:nvPr userDrawn="1">
            <p:custDataLst>
              <p:tags r:id="rId2"/>
            </p:custDataLst>
          </p:nvPr>
        </p:nvSpPr>
        <p:spPr bwMode="black">
          <a:xfrm>
            <a:off x="4012518"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899" dirty="0">
              <a:solidFill>
                <a:srgbClr val="283E36"/>
              </a:solidFill>
              <a:latin typeface="SwissReSans Light" panose="020B0504020202020204" pitchFamily="34" charset="0"/>
            </a:endParaRPr>
          </a:p>
        </p:txBody>
      </p:sp>
      <p:sp>
        <p:nvSpPr>
          <p:cNvPr id="5" name="Title 1">
            <a:extLst>
              <a:ext uri="{FF2B5EF4-FFF2-40B4-BE49-F238E27FC236}">
                <a16:creationId xmlns:a16="http://schemas.microsoft.com/office/drawing/2014/main" id="{0FD2B17D-62CE-8836-7473-37092F6F3720}"/>
              </a:ext>
            </a:extLst>
          </p:cNvPr>
          <p:cNvSpPr>
            <a:spLocks noGrp="1"/>
          </p:cNvSpPr>
          <p:nvPr>
            <p:ph type="ctrTitle"/>
          </p:nvPr>
        </p:nvSpPr>
        <p:spPr bwMode="white">
          <a:xfrm>
            <a:off x="723601" y="4572000"/>
            <a:ext cx="9913177" cy="1161256"/>
          </a:xfrm>
        </p:spPr>
        <p:txBody>
          <a:bodyPr>
            <a:noAutofit/>
          </a:bodyPr>
          <a:lstStyle>
            <a:lvl1pPr algn="l">
              <a:lnSpc>
                <a:spcPct val="80000"/>
              </a:lnSpc>
              <a:defRPr sz="4795">
                <a:solidFill>
                  <a:srgbClr val="FFFFFF"/>
                </a:solidFill>
                <a:latin typeface="SwissReSans Light" pitchFamily="34" charset="0"/>
              </a:defRPr>
            </a:lvl1pPr>
          </a:lstStyle>
          <a:p>
            <a:r>
              <a:rPr lang="en-GB"/>
              <a:t>Click to edit Master title style</a:t>
            </a:r>
            <a:endParaRPr lang="en-GB" dirty="0"/>
          </a:p>
        </p:txBody>
      </p:sp>
      <p:sp>
        <p:nvSpPr>
          <p:cNvPr id="7" name="Subtitle 2">
            <a:extLst>
              <a:ext uri="{FF2B5EF4-FFF2-40B4-BE49-F238E27FC236}">
                <a16:creationId xmlns:a16="http://schemas.microsoft.com/office/drawing/2014/main" id="{17ABCAAC-F8DE-D6BF-CDE6-45269D2FA844}"/>
              </a:ext>
            </a:extLst>
          </p:cNvPr>
          <p:cNvSpPr>
            <a:spLocks noGrp="1"/>
          </p:cNvSpPr>
          <p:nvPr>
            <p:ph type="subTitle" idx="1"/>
          </p:nvPr>
        </p:nvSpPr>
        <p:spPr bwMode="white">
          <a:xfrm>
            <a:off x="723601" y="5814000"/>
            <a:ext cx="9913177" cy="288032"/>
          </a:xfrm>
          <a:prstGeom prst="rect">
            <a:avLst/>
          </a:prstGeom>
        </p:spPr>
        <p:txBody>
          <a:bodyPr/>
          <a:lstStyle>
            <a:lvl1pPr marL="0" indent="0" algn="l">
              <a:lnSpc>
                <a:spcPct val="100000"/>
              </a:lnSpc>
              <a:spcBef>
                <a:spcPts val="0"/>
              </a:spcBef>
              <a:buNone/>
              <a:defRPr sz="1798">
                <a:solidFill>
                  <a:srgbClr val="FFFFFF"/>
                </a:solidFill>
                <a:latin typeface="+mj-lt"/>
              </a:defRPr>
            </a:lvl1pPr>
            <a:lvl2pPr marL="456743" indent="0" algn="ctr">
              <a:buNone/>
              <a:defRPr>
                <a:solidFill>
                  <a:schemeClr val="tx1">
                    <a:tint val="75000"/>
                  </a:schemeClr>
                </a:solidFill>
              </a:defRPr>
            </a:lvl2pPr>
            <a:lvl3pPr marL="913486" indent="0" algn="ctr">
              <a:buNone/>
              <a:defRPr>
                <a:solidFill>
                  <a:schemeClr val="tx1">
                    <a:tint val="75000"/>
                  </a:schemeClr>
                </a:solidFill>
              </a:defRPr>
            </a:lvl3pPr>
            <a:lvl4pPr marL="1370228" indent="0" algn="ctr">
              <a:buNone/>
              <a:defRPr>
                <a:solidFill>
                  <a:schemeClr val="tx1">
                    <a:tint val="75000"/>
                  </a:schemeClr>
                </a:solidFill>
              </a:defRPr>
            </a:lvl4pPr>
            <a:lvl5pPr marL="1826971" indent="0" algn="ctr">
              <a:buNone/>
              <a:defRPr>
                <a:solidFill>
                  <a:schemeClr val="tx1">
                    <a:tint val="75000"/>
                  </a:schemeClr>
                </a:solidFill>
              </a:defRPr>
            </a:lvl5pPr>
            <a:lvl6pPr marL="2283714" indent="0" algn="ctr">
              <a:buNone/>
              <a:defRPr>
                <a:solidFill>
                  <a:schemeClr val="tx1">
                    <a:tint val="75000"/>
                  </a:schemeClr>
                </a:solidFill>
              </a:defRPr>
            </a:lvl6pPr>
            <a:lvl7pPr marL="2740457" indent="0" algn="ctr">
              <a:buNone/>
              <a:defRPr>
                <a:solidFill>
                  <a:schemeClr val="tx1">
                    <a:tint val="75000"/>
                  </a:schemeClr>
                </a:solidFill>
              </a:defRPr>
            </a:lvl7pPr>
            <a:lvl8pPr marL="3197200" indent="0" algn="ctr">
              <a:buNone/>
              <a:defRPr>
                <a:solidFill>
                  <a:schemeClr val="tx1">
                    <a:tint val="75000"/>
                  </a:schemeClr>
                </a:solidFill>
              </a:defRPr>
            </a:lvl8pPr>
            <a:lvl9pPr marL="3653942"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356971202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Slide - Color Vertical (transparent)" preserve="1" userDrawn="1">
  <p:cSld name="Title Slide - Color Vertical (transparent)">
    <p:bg bwMode="gray">
      <p:bgPr>
        <a:solidFill>
          <a:srgbClr val="D1DCD6"/>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F6B540C-7407-4801-AA47-52B2D6E277C8}"/>
              </a:ext>
            </a:extLst>
          </p:cNvPr>
          <p:cNvSpPr/>
          <p:nvPr userDrawn="1"/>
        </p:nvSpPr>
        <p:spPr>
          <a:xfrm>
            <a:off x="0" y="0"/>
            <a:ext cx="6096000" cy="6858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err="1">
              <a:latin typeface="SwissReSans Light" panose="020B0504020202020204" pitchFamily="34" charset="0"/>
            </a:endParaRPr>
          </a:p>
        </p:txBody>
      </p:sp>
      <p:sp>
        <p:nvSpPr>
          <p:cNvPr id="8" name="Picture Placeholder 7"/>
          <p:cNvSpPr>
            <a:spLocks noGrp="1"/>
          </p:cNvSpPr>
          <p:nvPr>
            <p:ph type="pic" sz="quarter" idx="12"/>
          </p:nvPr>
        </p:nvSpPr>
        <p:spPr bwMode="gray">
          <a:xfrm>
            <a:off x="0" y="0"/>
            <a:ext cx="12192000" cy="6858000"/>
          </a:xfrm>
          <a:prstGeom prst="rect">
            <a:avLst/>
          </a:prstGeom>
        </p:spPr>
        <p:txBody>
          <a:bodyPr tIns="576000" anchor="ctr"/>
          <a:lstStyle>
            <a:lvl1pPr algn="ctr">
              <a:buFontTx/>
              <a:buNone/>
              <a:defRPr sz="1199">
                <a:solidFill>
                  <a:srgbClr val="A8BAB2"/>
                </a:solidFill>
                <a:latin typeface="SwissReSans Light" panose="020B0504020202020204" pitchFamily="34" charset="0"/>
              </a:defRPr>
            </a:lvl1pPr>
          </a:lstStyle>
          <a:p>
            <a:r>
              <a:rPr lang="en-GB"/>
              <a:t>Click icon to add picture</a:t>
            </a:r>
            <a:endParaRPr lang="en-GB" dirty="0"/>
          </a:p>
        </p:txBody>
      </p:sp>
      <p:sp>
        <p:nvSpPr>
          <p:cNvPr id="11" name="Classification"/>
          <p:cNvSpPr txBox="1">
            <a:spLocks noChangeArrowheads="1"/>
          </p:cNvSpPr>
          <p:nvPr userDrawn="1">
            <p:custDataLst>
              <p:tags r:id="rId2"/>
            </p:custDataLst>
          </p:nvPr>
        </p:nvSpPr>
        <p:spPr bwMode="black">
          <a:xfrm>
            <a:off x="4012518"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899" dirty="0">
              <a:solidFill>
                <a:srgbClr val="283E36"/>
              </a:solidFill>
              <a:latin typeface="SwissReSans Light" panose="020B0504020202020204" pitchFamily="34" charset="0"/>
            </a:endParaRPr>
          </a:p>
        </p:txBody>
      </p:sp>
      <p:sp>
        <p:nvSpPr>
          <p:cNvPr id="7" name="Title 1">
            <a:extLst>
              <a:ext uri="{FF2B5EF4-FFF2-40B4-BE49-F238E27FC236}">
                <a16:creationId xmlns:a16="http://schemas.microsoft.com/office/drawing/2014/main" id="{BE38C6DF-C718-46CD-B3B3-721F806920DB}"/>
              </a:ext>
            </a:extLst>
          </p:cNvPr>
          <p:cNvSpPr>
            <a:spLocks noGrp="1"/>
          </p:cNvSpPr>
          <p:nvPr>
            <p:ph type="ctrTitle"/>
          </p:nvPr>
        </p:nvSpPr>
        <p:spPr bwMode="white">
          <a:xfrm>
            <a:off x="701302" y="1637903"/>
            <a:ext cx="5184651" cy="1161256"/>
          </a:xfrm>
        </p:spPr>
        <p:txBody>
          <a:bodyPr>
            <a:noAutofit/>
          </a:bodyPr>
          <a:lstStyle>
            <a:lvl1pPr algn="l">
              <a:lnSpc>
                <a:spcPct val="80000"/>
              </a:lnSpc>
              <a:defRPr sz="3596">
                <a:solidFill>
                  <a:srgbClr val="FFFFFF"/>
                </a:solidFill>
                <a:latin typeface="SwissReSans Light" pitchFamily="34" charset="0"/>
              </a:defRPr>
            </a:lvl1pPr>
          </a:lstStyle>
          <a:p>
            <a:r>
              <a:rPr lang="en-GB" noProof="0"/>
              <a:t>Click to edit Master title style</a:t>
            </a:r>
            <a:endParaRPr lang="en-GB" noProof="0" dirty="0"/>
          </a:p>
        </p:txBody>
      </p:sp>
      <p:sp>
        <p:nvSpPr>
          <p:cNvPr id="10" name="Subtitle 2">
            <a:extLst>
              <a:ext uri="{FF2B5EF4-FFF2-40B4-BE49-F238E27FC236}">
                <a16:creationId xmlns:a16="http://schemas.microsoft.com/office/drawing/2014/main" id="{BA82BB02-D252-4EC6-9468-A370B10E6595}"/>
              </a:ext>
            </a:extLst>
          </p:cNvPr>
          <p:cNvSpPr>
            <a:spLocks noGrp="1"/>
          </p:cNvSpPr>
          <p:nvPr>
            <p:ph type="subTitle" idx="1"/>
          </p:nvPr>
        </p:nvSpPr>
        <p:spPr bwMode="white">
          <a:xfrm>
            <a:off x="701302" y="2879903"/>
            <a:ext cx="5184651" cy="288032"/>
          </a:xfrm>
          <a:prstGeom prst="rect">
            <a:avLst/>
          </a:prstGeom>
        </p:spPr>
        <p:txBody>
          <a:bodyPr/>
          <a:lstStyle>
            <a:lvl1pPr marL="0" indent="0" algn="l">
              <a:lnSpc>
                <a:spcPct val="100000"/>
              </a:lnSpc>
              <a:spcBef>
                <a:spcPts val="0"/>
              </a:spcBef>
              <a:buNone/>
              <a:defRPr sz="1798">
                <a:solidFill>
                  <a:srgbClr val="FFFFFF"/>
                </a:solidFill>
                <a:latin typeface="+mj-lt"/>
              </a:defRPr>
            </a:lvl1pPr>
            <a:lvl2pPr marL="456743" indent="0" algn="ctr">
              <a:buNone/>
              <a:defRPr>
                <a:solidFill>
                  <a:schemeClr val="tx1">
                    <a:tint val="75000"/>
                  </a:schemeClr>
                </a:solidFill>
              </a:defRPr>
            </a:lvl2pPr>
            <a:lvl3pPr marL="913486" indent="0" algn="ctr">
              <a:buNone/>
              <a:defRPr>
                <a:solidFill>
                  <a:schemeClr val="tx1">
                    <a:tint val="75000"/>
                  </a:schemeClr>
                </a:solidFill>
              </a:defRPr>
            </a:lvl3pPr>
            <a:lvl4pPr marL="1370228" indent="0" algn="ctr">
              <a:buNone/>
              <a:defRPr>
                <a:solidFill>
                  <a:schemeClr val="tx1">
                    <a:tint val="75000"/>
                  </a:schemeClr>
                </a:solidFill>
              </a:defRPr>
            </a:lvl4pPr>
            <a:lvl5pPr marL="1826971" indent="0" algn="ctr">
              <a:buNone/>
              <a:defRPr>
                <a:solidFill>
                  <a:schemeClr val="tx1">
                    <a:tint val="75000"/>
                  </a:schemeClr>
                </a:solidFill>
              </a:defRPr>
            </a:lvl5pPr>
            <a:lvl6pPr marL="2283714" indent="0" algn="ctr">
              <a:buNone/>
              <a:defRPr>
                <a:solidFill>
                  <a:schemeClr val="tx1">
                    <a:tint val="75000"/>
                  </a:schemeClr>
                </a:solidFill>
              </a:defRPr>
            </a:lvl6pPr>
            <a:lvl7pPr marL="2740457" indent="0" algn="ctr">
              <a:buNone/>
              <a:defRPr>
                <a:solidFill>
                  <a:schemeClr val="tx1">
                    <a:tint val="75000"/>
                  </a:schemeClr>
                </a:solidFill>
              </a:defRPr>
            </a:lvl7pPr>
            <a:lvl8pPr marL="3197200" indent="0" algn="ctr">
              <a:buNone/>
              <a:defRPr>
                <a:solidFill>
                  <a:schemeClr val="tx1">
                    <a:tint val="75000"/>
                  </a:schemeClr>
                </a:solidFill>
              </a:defRPr>
            </a:lvl8pPr>
            <a:lvl9pPr marL="3653942"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421002299"/>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Section Header - Color" preserve="1" userDrawn="1">
  <p:cSld name="Section Header - Colo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695325" y="1628774"/>
            <a:ext cx="11017250" cy="1296168"/>
          </a:xfrm>
        </p:spPr>
        <p:txBody>
          <a:bodyPr vert="horz" lIns="0" tIns="0" rIns="0" bIns="0" rtlCol="0" anchor="t" anchorCtr="0">
            <a:noAutofit/>
          </a:bodyPr>
          <a:lstStyle>
            <a:lvl1pPr algn="l" defTabSz="913486" rtl="0" eaLnBrk="1" latinLnBrk="0" hangingPunct="1">
              <a:lnSpc>
                <a:spcPct val="80000"/>
              </a:lnSpc>
              <a:spcBef>
                <a:spcPct val="0"/>
              </a:spcBef>
              <a:buNone/>
              <a:defRPr lang="en-GB" sz="4795" kern="1200" dirty="0">
                <a:solidFill>
                  <a:schemeClr val="bg1"/>
                </a:solidFill>
                <a:latin typeface="SwissReSans Light" pitchFamily="34" charset="0"/>
                <a:ea typeface="+mj-ea"/>
                <a:cs typeface="+mj-cs"/>
              </a:defRPr>
            </a:lvl1pPr>
          </a:lstStyle>
          <a:p>
            <a:r>
              <a:rPr lang="en-GB" dirty="0"/>
              <a:t>Click to add section title</a:t>
            </a:r>
          </a:p>
        </p:txBody>
      </p:sp>
      <p:sp>
        <p:nvSpPr>
          <p:cNvPr id="3" name="Date Placeholder 2"/>
          <p:cNvSpPr>
            <a:spLocks noGrp="1"/>
          </p:cNvSpPr>
          <p:nvPr>
            <p:ph type="dt" sz="half" idx="13"/>
          </p:nvPr>
        </p:nvSpPr>
        <p:spPr/>
        <p:txBody>
          <a:bodyPr/>
          <a:lstStyle/>
          <a:p>
            <a:endParaRPr lang="en-GB" dirty="0"/>
          </a:p>
        </p:txBody>
      </p:sp>
      <p:sp>
        <p:nvSpPr>
          <p:cNvPr id="4" name="Footer Placeholder 3"/>
          <p:cNvSpPr>
            <a:spLocks noGrp="1"/>
          </p:cNvSpPr>
          <p:nvPr>
            <p:ph type="ftr" sz="quarter" idx="14"/>
          </p:nvPr>
        </p:nvSpPr>
        <p:spPr/>
        <p:txBody>
          <a:bodyPr/>
          <a:lstStyle/>
          <a:p>
            <a:endParaRPr lang="en-GB" dirty="0"/>
          </a:p>
        </p:txBody>
      </p:sp>
      <p:sp>
        <p:nvSpPr>
          <p:cNvPr id="8" name="Slide Number Placeholder 7"/>
          <p:cNvSpPr>
            <a:spLocks noGrp="1"/>
          </p:cNvSpPr>
          <p:nvPr>
            <p:ph type="sldNum" sz="quarter" idx="15"/>
            <p:custDataLst>
              <p:tags r:id="rId2"/>
            </p:custDataLst>
          </p:nvPr>
        </p:nvSpPr>
        <p:spPr/>
        <p:txBody>
          <a:bodyPr/>
          <a:lstStyle>
            <a:lvl1pPr>
              <a:defRPr>
                <a:solidFill>
                  <a:schemeClr val="bg1"/>
                </a:solidFill>
              </a:defRPr>
            </a:lvl1pPr>
          </a:lstStyle>
          <a:p>
            <a:fld id="{5E4D2043-7E31-4A53-BD33-72A88E682172}" type="slidenum">
              <a:rPr lang="en-GB" smtClean="0"/>
              <a:pPr/>
              <a:t>‹#›</a:t>
            </a:fld>
            <a:endParaRPr lang="en-GB" dirty="0"/>
          </a:p>
        </p:txBody>
      </p:sp>
      <p:sp>
        <p:nvSpPr>
          <p:cNvPr id="11" name="Classification"/>
          <p:cNvSpPr txBox="1">
            <a:spLocks noChangeArrowheads="1"/>
          </p:cNvSpPr>
          <p:nvPr userDrawn="1">
            <p:custDataLst>
              <p:tags r:id="rId3"/>
            </p:custDataLst>
          </p:nvPr>
        </p:nvSpPr>
        <p:spPr bwMode="black">
          <a:xfrm>
            <a:off x="4022174"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899" dirty="0">
              <a:solidFill>
                <a:schemeClr val="bg1"/>
              </a:solidFill>
              <a:latin typeface="SwissReSans Light" panose="020B0504020202020204" pitchFamily="34" charset="0"/>
            </a:endParaRPr>
          </a:p>
        </p:txBody>
      </p:sp>
      <p:sp>
        <p:nvSpPr>
          <p:cNvPr id="14" name="Footer"/>
          <p:cNvSpPr txBox="1">
            <a:spLocks/>
          </p:cNvSpPr>
          <p:nvPr userDrawn="1">
            <p:custDataLst>
              <p:tags r:id="rId4"/>
            </p:custDataLst>
          </p:nvPr>
        </p:nvSpPr>
        <p:spPr bwMode="black">
          <a:xfrm>
            <a:off x="3120662" y="6505850"/>
            <a:ext cx="7871883" cy="139700"/>
          </a:xfrm>
          <a:prstGeom prst="rect">
            <a:avLst/>
          </a:prstGeom>
        </p:spPr>
        <p:txBody>
          <a:bodyPr vert="horz" wrap="none" lIns="0" tIns="0" rIns="0" bIns="0" rtlCol="0" anchor="b" anchorCtr="0"/>
          <a:lstStyle/>
          <a:p>
            <a:pPr marL="0" algn="r" defTabSz="913486" rtl="0" eaLnBrk="1" latinLnBrk="0" hangingPunct="1"/>
            <a:r>
              <a:rPr lang="en-GB" sz="999" b="0" kern="1200">
                <a:solidFill>
                  <a:schemeClr val="bg1"/>
                </a:solidFill>
                <a:latin typeface="SwissReSans Light" panose="020B0504020202020204" pitchFamily="34" charset="0"/>
                <a:ea typeface="+mn-ea"/>
                <a:cs typeface="+mn-cs"/>
              </a:rPr>
              <a:t>Philip Rupp | June 2026 | Workshop on European Storms</a:t>
            </a:r>
            <a:endParaRPr lang="en-GB" sz="999" b="0" kern="1200" dirty="0">
              <a:solidFill>
                <a:schemeClr val="bg1"/>
              </a:solidFill>
              <a:latin typeface="SwissReSans Light" panose="020B0504020202020204" pitchFamily="34" charset="0"/>
              <a:ea typeface="+mn-ea"/>
              <a:cs typeface="+mn-cs"/>
            </a:endParaRPr>
          </a:p>
        </p:txBody>
      </p:sp>
      <p:sp>
        <p:nvSpPr>
          <p:cNvPr id="9" name="Text Placeholder 8">
            <a:extLst>
              <a:ext uri="{FF2B5EF4-FFF2-40B4-BE49-F238E27FC236}">
                <a16:creationId xmlns:a16="http://schemas.microsoft.com/office/drawing/2014/main" id="{BA1D9FFF-4BEF-452F-9759-D0EB231FFEE8}"/>
              </a:ext>
            </a:extLst>
          </p:cNvPr>
          <p:cNvSpPr>
            <a:spLocks noGrp="1"/>
          </p:cNvSpPr>
          <p:nvPr>
            <p:ph type="body" sz="quarter" idx="16"/>
          </p:nvPr>
        </p:nvSpPr>
        <p:spPr>
          <a:xfrm>
            <a:off x="695323" y="2996954"/>
            <a:ext cx="11017250" cy="2544487"/>
          </a:xfrm>
        </p:spPr>
        <p:txBody>
          <a:bodyPr/>
          <a:lstStyle>
            <a:lvl1pPr>
              <a:spcBef>
                <a:spcPts val="0"/>
              </a:spcBef>
              <a:defRPr sz="1798">
                <a:solidFill>
                  <a:srgbClr val="FFFFFF"/>
                </a:solidFill>
                <a:latin typeface="+mj-lt"/>
              </a:defRPr>
            </a:lvl1pPr>
            <a:lvl2pPr>
              <a:spcBef>
                <a:spcPts val="0"/>
              </a:spcBef>
              <a:defRPr sz="1798">
                <a:solidFill>
                  <a:srgbClr val="FFFFFF"/>
                </a:solidFill>
                <a:latin typeface="+mj-lt"/>
              </a:defRPr>
            </a:lvl2pPr>
            <a:lvl3pPr>
              <a:spcBef>
                <a:spcPts val="0"/>
              </a:spcBef>
              <a:defRPr sz="1798">
                <a:solidFill>
                  <a:srgbClr val="FFFFFF"/>
                </a:solidFill>
                <a:latin typeface="+mj-lt"/>
              </a:defRPr>
            </a:lvl3pPr>
            <a:lvl4pPr>
              <a:spcBef>
                <a:spcPts val="0"/>
              </a:spcBef>
              <a:defRPr sz="1798">
                <a:solidFill>
                  <a:srgbClr val="FFFFFF"/>
                </a:solidFill>
                <a:latin typeface="+mj-lt"/>
              </a:defRPr>
            </a:lvl4pPr>
            <a:lvl5pPr>
              <a:spcBef>
                <a:spcPts val="0"/>
              </a:spcBef>
              <a:defRPr sz="1798">
                <a:solidFill>
                  <a:srgbClr val="FFFFFF"/>
                </a:solidFill>
                <a:latin typeface="+mj-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Section Header - Image" preserve="1" userDrawn="1">
  <p:cSld name="Section Header - Image">
    <p:spTree>
      <p:nvGrpSpPr>
        <p:cNvPr id="1" name=""/>
        <p:cNvGrpSpPr/>
        <p:nvPr/>
      </p:nvGrpSpPr>
      <p:grpSpPr>
        <a:xfrm>
          <a:off x="0" y="0"/>
          <a:ext cx="0" cy="0"/>
          <a:chOff x="0" y="0"/>
          <a:chExt cx="0" cy="0"/>
        </a:xfrm>
      </p:grpSpPr>
      <p:sp>
        <p:nvSpPr>
          <p:cNvPr id="12" name="Picture Placeholder 7">
            <a:extLst>
              <a:ext uri="{FF2B5EF4-FFF2-40B4-BE49-F238E27FC236}">
                <a16:creationId xmlns:a16="http://schemas.microsoft.com/office/drawing/2014/main" id="{262EFBBE-88F0-45C6-8773-A0193D549231}"/>
              </a:ext>
            </a:extLst>
          </p:cNvPr>
          <p:cNvSpPr>
            <a:spLocks noGrp="1"/>
          </p:cNvSpPr>
          <p:nvPr>
            <p:ph type="pic" sz="quarter" idx="16"/>
          </p:nvPr>
        </p:nvSpPr>
        <p:spPr bwMode="gray">
          <a:xfrm>
            <a:off x="0" y="0"/>
            <a:ext cx="12192000" cy="6858000"/>
          </a:xfrm>
          <a:prstGeom prst="rect">
            <a:avLst/>
          </a:prstGeom>
          <a:noFill/>
        </p:spPr>
        <p:txBody>
          <a:bodyPr tIns="576000" anchor="ctr"/>
          <a:lstStyle>
            <a:lvl1pPr algn="ctr">
              <a:buFontTx/>
              <a:buNone/>
              <a:defRPr sz="1199">
                <a:solidFill>
                  <a:srgbClr val="A8BAB2"/>
                </a:solidFill>
                <a:latin typeface="SwissReSans Light" panose="020B0504020202020204" pitchFamily="34" charset="0"/>
              </a:defRPr>
            </a:lvl1pPr>
          </a:lstStyle>
          <a:p>
            <a:r>
              <a:rPr lang="en-GB"/>
              <a:t>Click icon to add picture</a:t>
            </a:r>
            <a:endParaRPr lang="en-GB" dirty="0"/>
          </a:p>
        </p:txBody>
      </p:sp>
      <p:sp>
        <p:nvSpPr>
          <p:cNvPr id="2" name="Title 1"/>
          <p:cNvSpPr>
            <a:spLocks noGrp="1"/>
          </p:cNvSpPr>
          <p:nvPr>
            <p:ph type="title" hasCustomPrompt="1"/>
          </p:nvPr>
        </p:nvSpPr>
        <p:spPr bwMode="gray">
          <a:xfrm>
            <a:off x="695325" y="1628774"/>
            <a:ext cx="11017250" cy="1296168"/>
          </a:xfrm>
        </p:spPr>
        <p:txBody>
          <a:bodyPr vert="horz" lIns="0" tIns="0" rIns="0" bIns="0" rtlCol="0" anchor="t" anchorCtr="0">
            <a:noAutofit/>
          </a:bodyPr>
          <a:lstStyle>
            <a:lvl1pPr algn="l" defTabSz="913486" rtl="0" eaLnBrk="1" latinLnBrk="0" hangingPunct="1">
              <a:lnSpc>
                <a:spcPct val="80000"/>
              </a:lnSpc>
              <a:spcBef>
                <a:spcPct val="0"/>
              </a:spcBef>
              <a:buNone/>
              <a:defRPr lang="en-GB" sz="4795" kern="1200" dirty="0">
                <a:solidFill>
                  <a:schemeClr val="bg1"/>
                </a:solidFill>
                <a:latin typeface="SwissReSans Light" pitchFamily="34" charset="0"/>
                <a:ea typeface="+mj-ea"/>
                <a:cs typeface="+mj-cs"/>
              </a:defRPr>
            </a:lvl1pPr>
          </a:lstStyle>
          <a:p>
            <a:r>
              <a:rPr lang="en-GB" dirty="0"/>
              <a:t>Click to add section </a:t>
            </a:r>
            <a:br>
              <a:rPr lang="en-GB" dirty="0"/>
            </a:br>
            <a:r>
              <a:rPr lang="en-GB" dirty="0"/>
              <a:t>title</a:t>
            </a:r>
          </a:p>
        </p:txBody>
      </p:sp>
      <p:sp>
        <p:nvSpPr>
          <p:cNvPr id="3" name="Date Placeholder 2"/>
          <p:cNvSpPr>
            <a:spLocks noGrp="1"/>
          </p:cNvSpPr>
          <p:nvPr>
            <p:ph type="dt" sz="half" idx="13"/>
          </p:nvPr>
        </p:nvSpPr>
        <p:spPr/>
        <p:txBody>
          <a:bodyPr/>
          <a:lstStyle/>
          <a:p>
            <a:endParaRPr lang="en-GB" dirty="0"/>
          </a:p>
        </p:txBody>
      </p:sp>
      <p:sp>
        <p:nvSpPr>
          <p:cNvPr id="4" name="Footer Placeholder 3"/>
          <p:cNvSpPr>
            <a:spLocks noGrp="1"/>
          </p:cNvSpPr>
          <p:nvPr>
            <p:ph type="ftr" sz="quarter" idx="14"/>
          </p:nvPr>
        </p:nvSpPr>
        <p:spPr/>
        <p:txBody>
          <a:bodyPr/>
          <a:lstStyle/>
          <a:p>
            <a:endParaRPr lang="en-GB" dirty="0"/>
          </a:p>
        </p:txBody>
      </p:sp>
      <p:sp>
        <p:nvSpPr>
          <p:cNvPr id="8" name="Slide Number Placeholder 7"/>
          <p:cNvSpPr>
            <a:spLocks noGrp="1"/>
          </p:cNvSpPr>
          <p:nvPr>
            <p:ph type="sldNum" sz="quarter" idx="15"/>
            <p:custDataLst>
              <p:tags r:id="rId2"/>
            </p:custDataLst>
          </p:nvPr>
        </p:nvSpPr>
        <p:spPr/>
        <p:txBody>
          <a:bodyPr/>
          <a:lstStyle>
            <a:lvl1pPr>
              <a:defRPr>
                <a:solidFill>
                  <a:schemeClr val="bg1"/>
                </a:solidFill>
              </a:defRPr>
            </a:lvl1pPr>
          </a:lstStyle>
          <a:p>
            <a:fld id="{5E4D2043-7E31-4A53-BD33-72A88E682172}" type="slidenum">
              <a:rPr lang="en-GB" smtClean="0"/>
              <a:pPr/>
              <a:t>‹#›</a:t>
            </a:fld>
            <a:endParaRPr lang="en-GB" dirty="0"/>
          </a:p>
        </p:txBody>
      </p:sp>
      <p:sp>
        <p:nvSpPr>
          <p:cNvPr id="11" name="Classification"/>
          <p:cNvSpPr txBox="1">
            <a:spLocks noChangeArrowheads="1"/>
          </p:cNvSpPr>
          <p:nvPr userDrawn="1">
            <p:custDataLst>
              <p:tags r:id="rId3"/>
            </p:custDataLst>
          </p:nvPr>
        </p:nvSpPr>
        <p:spPr bwMode="black">
          <a:xfrm>
            <a:off x="4022174"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899" dirty="0">
              <a:solidFill>
                <a:schemeClr val="bg1"/>
              </a:solidFill>
              <a:latin typeface="SwissReSans Light" panose="020B0504020202020204" pitchFamily="34" charset="0"/>
            </a:endParaRPr>
          </a:p>
        </p:txBody>
      </p:sp>
      <p:sp>
        <p:nvSpPr>
          <p:cNvPr id="14" name="Footer"/>
          <p:cNvSpPr txBox="1">
            <a:spLocks/>
          </p:cNvSpPr>
          <p:nvPr userDrawn="1">
            <p:custDataLst>
              <p:tags r:id="rId4"/>
            </p:custDataLst>
          </p:nvPr>
        </p:nvSpPr>
        <p:spPr bwMode="black">
          <a:xfrm>
            <a:off x="3120662" y="6505850"/>
            <a:ext cx="7871883" cy="139700"/>
          </a:xfrm>
          <a:prstGeom prst="rect">
            <a:avLst/>
          </a:prstGeom>
        </p:spPr>
        <p:txBody>
          <a:bodyPr vert="horz" wrap="none" lIns="0" tIns="0" rIns="0" bIns="0" rtlCol="0" anchor="b" anchorCtr="0"/>
          <a:lstStyle/>
          <a:p>
            <a:pPr marL="0" algn="r" defTabSz="913486" rtl="0" eaLnBrk="1" latinLnBrk="0" hangingPunct="1"/>
            <a:r>
              <a:rPr lang="en-GB" sz="999" b="0" kern="1200">
                <a:solidFill>
                  <a:schemeClr val="bg1"/>
                </a:solidFill>
                <a:latin typeface="SwissReSans Light" panose="020B0504020202020204" pitchFamily="34" charset="0"/>
                <a:ea typeface="+mn-ea"/>
                <a:cs typeface="+mn-cs"/>
              </a:rPr>
              <a:t>Philip Rupp | June 2026 | Workshop on European Storms</a:t>
            </a:r>
            <a:endParaRPr lang="en-GB" sz="999" b="0" kern="1200" dirty="0">
              <a:solidFill>
                <a:schemeClr val="bg1"/>
              </a:solidFill>
              <a:latin typeface="SwissReSans Light" panose="020B0504020202020204" pitchFamily="34" charset="0"/>
              <a:ea typeface="+mn-ea"/>
              <a:cs typeface="+mn-cs"/>
            </a:endParaRPr>
          </a:p>
        </p:txBody>
      </p:sp>
      <p:sp>
        <p:nvSpPr>
          <p:cNvPr id="15" name="Text Placeholder 8">
            <a:extLst>
              <a:ext uri="{FF2B5EF4-FFF2-40B4-BE49-F238E27FC236}">
                <a16:creationId xmlns:a16="http://schemas.microsoft.com/office/drawing/2014/main" id="{E61501F7-6AD9-4B4A-A993-CFC000806EFB}"/>
              </a:ext>
            </a:extLst>
          </p:cNvPr>
          <p:cNvSpPr>
            <a:spLocks noGrp="1"/>
          </p:cNvSpPr>
          <p:nvPr>
            <p:ph type="body" sz="quarter" idx="17" hasCustomPrompt="1"/>
          </p:nvPr>
        </p:nvSpPr>
        <p:spPr>
          <a:xfrm>
            <a:off x="695323" y="2996954"/>
            <a:ext cx="11017250" cy="2544487"/>
          </a:xfrm>
        </p:spPr>
        <p:txBody>
          <a:bodyPr/>
          <a:lstStyle>
            <a:lvl1pPr>
              <a:spcBef>
                <a:spcPts val="0"/>
              </a:spcBef>
              <a:defRPr sz="1798">
                <a:solidFill>
                  <a:srgbClr val="FFFFFF"/>
                </a:solidFill>
                <a:latin typeface="+mj-lt"/>
              </a:defRPr>
            </a:lvl1pPr>
            <a:lvl2pPr>
              <a:spcBef>
                <a:spcPts val="0"/>
              </a:spcBef>
              <a:defRPr sz="1798">
                <a:solidFill>
                  <a:srgbClr val="FFFFFF"/>
                </a:solidFill>
                <a:latin typeface="+mj-lt"/>
              </a:defRPr>
            </a:lvl2pPr>
            <a:lvl3pPr>
              <a:spcBef>
                <a:spcPts val="0"/>
              </a:spcBef>
              <a:defRPr sz="1798">
                <a:solidFill>
                  <a:srgbClr val="FFFFFF"/>
                </a:solidFill>
                <a:latin typeface="+mj-lt"/>
              </a:defRPr>
            </a:lvl3pPr>
            <a:lvl4pPr>
              <a:spcBef>
                <a:spcPts val="0"/>
              </a:spcBef>
              <a:defRPr sz="1798">
                <a:solidFill>
                  <a:srgbClr val="FFFFFF"/>
                </a:solidFill>
                <a:latin typeface="+mj-lt"/>
              </a:defRPr>
            </a:lvl4pPr>
            <a:lvl5pPr>
              <a:spcBef>
                <a:spcPts val="0"/>
              </a:spcBef>
              <a:defRPr sz="1798">
                <a:solidFill>
                  <a:srgbClr val="FFFFFF"/>
                </a:solidFill>
                <a:latin typeface="+mj-lt"/>
              </a:defRPr>
            </a:lvl5pPr>
          </a:lstStyle>
          <a:p>
            <a:pPr lvl="0"/>
            <a:r>
              <a:rPr lang="en-GB"/>
              <a:t>Click to add text</a:t>
            </a:r>
            <a:br>
              <a:rPr lang="en-GB"/>
            </a:br>
            <a:r>
              <a:rPr lang="en-GB"/>
              <a:t>[No text over Power Symbol]</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990691384"/>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Section Header - Color and Number" preserve="1" userDrawn="1">
  <p:cSld name="Section Header - Color and Numb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695325" y="692150"/>
            <a:ext cx="11017250" cy="623071"/>
          </a:xfrm>
        </p:spPr>
        <p:txBody>
          <a:bodyPr vert="horz" lIns="0" tIns="0" rIns="0" bIns="0" rtlCol="0" anchor="t" anchorCtr="0">
            <a:noAutofit/>
          </a:bodyPr>
          <a:lstStyle>
            <a:lvl1pPr algn="l" defTabSz="913486" rtl="0" eaLnBrk="1" latinLnBrk="0" hangingPunct="1">
              <a:lnSpc>
                <a:spcPct val="90000"/>
              </a:lnSpc>
              <a:spcBef>
                <a:spcPct val="0"/>
              </a:spcBef>
              <a:buNone/>
              <a:defRPr lang="en-GB" sz="1598" kern="1200" dirty="0">
                <a:solidFill>
                  <a:schemeClr val="bg1"/>
                </a:solidFill>
                <a:latin typeface="SwissReSans Light" pitchFamily="34" charset="0"/>
                <a:ea typeface="+mj-ea"/>
                <a:cs typeface="+mj-cs"/>
              </a:defRPr>
            </a:lvl1pPr>
          </a:lstStyle>
          <a:p>
            <a:r>
              <a:rPr lang="en-GB" dirty="0"/>
              <a:t>Click to add section title</a:t>
            </a:r>
          </a:p>
        </p:txBody>
      </p:sp>
      <p:sp>
        <p:nvSpPr>
          <p:cNvPr id="10" name="Text Placeholder 9"/>
          <p:cNvSpPr>
            <a:spLocks noGrp="1"/>
          </p:cNvSpPr>
          <p:nvPr>
            <p:ph type="body" sz="quarter" idx="12" hasCustomPrompt="1"/>
          </p:nvPr>
        </p:nvSpPr>
        <p:spPr>
          <a:xfrm>
            <a:off x="460800" y="1659600"/>
            <a:ext cx="6693893" cy="4607598"/>
          </a:xfrm>
          <a:prstGeom prst="rect">
            <a:avLst/>
          </a:prstGeom>
        </p:spPr>
        <p:txBody>
          <a:bodyPr wrap="none" anchor="t" anchorCtr="0">
            <a:noAutofit/>
          </a:bodyPr>
          <a:lstStyle>
            <a:lvl1pPr marL="0" indent="0">
              <a:lnSpc>
                <a:spcPct val="100000"/>
              </a:lnSpc>
              <a:spcBef>
                <a:spcPts val="0"/>
              </a:spcBef>
              <a:buFontTx/>
              <a:buNone/>
              <a:defRPr sz="34965" b="0" spc="-999" baseline="0">
                <a:solidFill>
                  <a:schemeClr val="bg1"/>
                </a:solidFill>
                <a:latin typeface="SwissReSans Light" panose="020B0504020202020204" pitchFamily="34" charset="0"/>
              </a:defRPr>
            </a:lvl1pPr>
            <a:lvl2pPr marL="182379" indent="0">
              <a:spcBef>
                <a:spcPts val="0"/>
              </a:spcBef>
              <a:buFontTx/>
              <a:buNone/>
              <a:defRPr sz="34965">
                <a:solidFill>
                  <a:schemeClr val="bg1"/>
                </a:solidFill>
                <a:latin typeface="SwissReSans Light" panose="020B0504020202020204" pitchFamily="34" charset="0"/>
              </a:defRPr>
            </a:lvl2pPr>
            <a:lvl3pPr marL="444056" indent="0">
              <a:spcBef>
                <a:spcPts val="0"/>
              </a:spcBef>
              <a:buFontTx/>
              <a:buNone/>
              <a:defRPr sz="34965">
                <a:solidFill>
                  <a:schemeClr val="bg1"/>
                </a:solidFill>
                <a:latin typeface="SwissReSans Light" panose="020B0504020202020204" pitchFamily="34" charset="0"/>
              </a:defRPr>
            </a:lvl3pPr>
            <a:lvl4pPr marL="715247" indent="0">
              <a:spcBef>
                <a:spcPts val="0"/>
              </a:spcBef>
              <a:buFontTx/>
              <a:buNone/>
              <a:defRPr sz="34965">
                <a:solidFill>
                  <a:schemeClr val="bg1"/>
                </a:solidFill>
                <a:latin typeface="SwissReSans Light" panose="020B0504020202020204" pitchFamily="34" charset="0"/>
              </a:defRPr>
            </a:lvl4pPr>
            <a:lvl5pPr marL="984852" indent="0">
              <a:spcBef>
                <a:spcPts val="0"/>
              </a:spcBef>
              <a:buFontTx/>
              <a:buNone/>
              <a:defRPr sz="34965">
                <a:solidFill>
                  <a:schemeClr val="bg1"/>
                </a:solidFill>
                <a:latin typeface="SwissReSans Light" panose="020B0504020202020204" pitchFamily="34" charset="0"/>
              </a:defRPr>
            </a:lvl5pPr>
          </a:lstStyle>
          <a:p>
            <a:pPr lvl="0"/>
            <a:r>
              <a:rPr lang="en-GB" dirty="0"/>
              <a:t>00</a:t>
            </a:r>
          </a:p>
        </p:txBody>
      </p:sp>
      <p:sp>
        <p:nvSpPr>
          <p:cNvPr id="3" name="Date Placeholder 2"/>
          <p:cNvSpPr>
            <a:spLocks noGrp="1"/>
          </p:cNvSpPr>
          <p:nvPr>
            <p:ph type="dt" sz="half" idx="13"/>
          </p:nvPr>
        </p:nvSpPr>
        <p:spPr/>
        <p:txBody>
          <a:bodyPr/>
          <a:lstStyle/>
          <a:p>
            <a:endParaRPr lang="en-GB" dirty="0"/>
          </a:p>
        </p:txBody>
      </p:sp>
      <p:sp>
        <p:nvSpPr>
          <p:cNvPr id="4" name="Footer Placeholder 3"/>
          <p:cNvSpPr>
            <a:spLocks noGrp="1"/>
          </p:cNvSpPr>
          <p:nvPr>
            <p:ph type="ftr" sz="quarter" idx="14"/>
          </p:nvPr>
        </p:nvSpPr>
        <p:spPr/>
        <p:txBody>
          <a:bodyPr/>
          <a:lstStyle/>
          <a:p>
            <a:endParaRPr lang="en-GB" dirty="0"/>
          </a:p>
        </p:txBody>
      </p:sp>
      <p:sp>
        <p:nvSpPr>
          <p:cNvPr id="8" name="Slide Number Placeholder 7"/>
          <p:cNvSpPr>
            <a:spLocks noGrp="1"/>
          </p:cNvSpPr>
          <p:nvPr>
            <p:ph type="sldNum" sz="quarter" idx="15"/>
            <p:custDataLst>
              <p:tags r:id="rId2"/>
            </p:custDataLst>
          </p:nvPr>
        </p:nvSpPr>
        <p:spPr/>
        <p:txBody>
          <a:bodyPr/>
          <a:lstStyle>
            <a:lvl1pPr>
              <a:defRPr>
                <a:solidFill>
                  <a:schemeClr val="bg1"/>
                </a:solidFill>
              </a:defRPr>
            </a:lvl1pPr>
          </a:lstStyle>
          <a:p>
            <a:fld id="{5E4D2043-7E31-4A53-BD33-72A88E682172}" type="slidenum">
              <a:rPr lang="en-GB" smtClean="0"/>
              <a:pPr/>
              <a:t>‹#›</a:t>
            </a:fld>
            <a:endParaRPr lang="en-GB" dirty="0"/>
          </a:p>
        </p:txBody>
      </p:sp>
      <p:sp>
        <p:nvSpPr>
          <p:cNvPr id="11" name="Classification"/>
          <p:cNvSpPr txBox="1">
            <a:spLocks noChangeArrowheads="1"/>
          </p:cNvSpPr>
          <p:nvPr userDrawn="1">
            <p:custDataLst>
              <p:tags r:id="rId3"/>
            </p:custDataLst>
          </p:nvPr>
        </p:nvSpPr>
        <p:spPr bwMode="black">
          <a:xfrm>
            <a:off x="4022174"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899" dirty="0">
              <a:solidFill>
                <a:schemeClr val="bg1"/>
              </a:solidFill>
              <a:latin typeface="SwissReSans Light" panose="020B0504020202020204" pitchFamily="34" charset="0"/>
            </a:endParaRPr>
          </a:p>
        </p:txBody>
      </p:sp>
      <p:sp>
        <p:nvSpPr>
          <p:cNvPr id="14" name="Footer"/>
          <p:cNvSpPr txBox="1">
            <a:spLocks/>
          </p:cNvSpPr>
          <p:nvPr userDrawn="1">
            <p:custDataLst>
              <p:tags r:id="rId4"/>
            </p:custDataLst>
          </p:nvPr>
        </p:nvSpPr>
        <p:spPr bwMode="black">
          <a:xfrm>
            <a:off x="3120662" y="6505850"/>
            <a:ext cx="7871883" cy="139700"/>
          </a:xfrm>
          <a:prstGeom prst="rect">
            <a:avLst/>
          </a:prstGeom>
        </p:spPr>
        <p:txBody>
          <a:bodyPr vert="horz" wrap="none" lIns="0" tIns="0" rIns="0" bIns="0" rtlCol="0" anchor="b" anchorCtr="0"/>
          <a:lstStyle/>
          <a:p>
            <a:pPr marL="0" algn="r" defTabSz="913486" rtl="0" eaLnBrk="1" latinLnBrk="0" hangingPunct="1"/>
            <a:r>
              <a:rPr lang="en-GB" sz="999" b="0" kern="1200">
                <a:solidFill>
                  <a:schemeClr val="bg1"/>
                </a:solidFill>
                <a:latin typeface="SwissReSans Light" panose="020B0504020202020204" pitchFamily="34" charset="0"/>
                <a:ea typeface="+mn-ea"/>
                <a:cs typeface="+mn-cs"/>
              </a:rPr>
              <a:t>Philip Rupp | June 2026 | Workshop on European Storms</a:t>
            </a:r>
            <a:endParaRPr lang="en-GB" sz="999" b="0" kern="1200" dirty="0">
              <a:solidFill>
                <a:schemeClr val="bg1"/>
              </a:solidFill>
              <a:latin typeface="SwissReSans Light" panose="020B0504020202020204" pitchFamily="34" charset="0"/>
              <a:ea typeface="+mn-ea"/>
              <a:cs typeface="+mn-cs"/>
            </a:endParaRPr>
          </a:p>
        </p:txBody>
      </p:sp>
    </p:spTree>
    <p:extLst>
      <p:ext uri="{BB962C8B-B14F-4D97-AF65-F5344CB8AC3E}">
        <p14:creationId xmlns:p14="http://schemas.microsoft.com/office/powerpoint/2010/main" val="168240915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Section Header - Light Grey and Number" preserve="1" userDrawn="1">
  <p:cSld name="Section Header - Light Grey and Number">
    <p:bg>
      <p:bgPr>
        <a:solidFill>
          <a:srgbClr val="AFB4B9"/>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695325" y="692150"/>
            <a:ext cx="11017250" cy="623071"/>
          </a:xfrm>
        </p:spPr>
        <p:txBody>
          <a:bodyPr vert="horz" lIns="0" tIns="0" rIns="0" bIns="0" rtlCol="0" anchor="t" anchorCtr="0">
            <a:noAutofit/>
          </a:bodyPr>
          <a:lstStyle>
            <a:lvl1pPr algn="l" defTabSz="913486" rtl="0" eaLnBrk="1" latinLnBrk="0" hangingPunct="1">
              <a:lnSpc>
                <a:spcPct val="90000"/>
              </a:lnSpc>
              <a:spcBef>
                <a:spcPct val="0"/>
              </a:spcBef>
              <a:buNone/>
              <a:defRPr lang="en-GB" sz="1598" kern="1200" dirty="0">
                <a:solidFill>
                  <a:schemeClr val="bg1"/>
                </a:solidFill>
                <a:latin typeface="SwissReSans Light" pitchFamily="34" charset="0"/>
                <a:ea typeface="+mj-ea"/>
                <a:cs typeface="+mj-cs"/>
              </a:defRPr>
            </a:lvl1pPr>
          </a:lstStyle>
          <a:p>
            <a:r>
              <a:rPr lang="en-GB" dirty="0"/>
              <a:t>Click to add section title</a:t>
            </a:r>
          </a:p>
        </p:txBody>
      </p:sp>
      <p:sp>
        <p:nvSpPr>
          <p:cNvPr id="10" name="Text Placeholder 9"/>
          <p:cNvSpPr>
            <a:spLocks noGrp="1"/>
          </p:cNvSpPr>
          <p:nvPr>
            <p:ph type="body" sz="quarter" idx="12" hasCustomPrompt="1"/>
          </p:nvPr>
        </p:nvSpPr>
        <p:spPr>
          <a:xfrm>
            <a:off x="460800" y="1659600"/>
            <a:ext cx="6693893" cy="4607598"/>
          </a:xfrm>
          <a:prstGeom prst="rect">
            <a:avLst/>
          </a:prstGeom>
        </p:spPr>
        <p:txBody>
          <a:bodyPr wrap="none" anchor="t" anchorCtr="0">
            <a:noAutofit/>
          </a:bodyPr>
          <a:lstStyle>
            <a:lvl1pPr marL="0" indent="0">
              <a:lnSpc>
                <a:spcPct val="100000"/>
              </a:lnSpc>
              <a:spcBef>
                <a:spcPts val="0"/>
              </a:spcBef>
              <a:buFontTx/>
              <a:buNone/>
              <a:defRPr sz="34965" b="0" spc="-999" baseline="0">
                <a:solidFill>
                  <a:schemeClr val="bg1"/>
                </a:solidFill>
                <a:latin typeface="SwissReSans Light" panose="020B0504020202020204" pitchFamily="34" charset="0"/>
              </a:defRPr>
            </a:lvl1pPr>
            <a:lvl2pPr marL="182379" indent="0">
              <a:spcBef>
                <a:spcPts val="0"/>
              </a:spcBef>
              <a:buFontTx/>
              <a:buNone/>
              <a:defRPr sz="34965">
                <a:solidFill>
                  <a:schemeClr val="bg1"/>
                </a:solidFill>
                <a:latin typeface="SwissReSans Light" panose="020B0504020202020204" pitchFamily="34" charset="0"/>
              </a:defRPr>
            </a:lvl2pPr>
            <a:lvl3pPr marL="444056" indent="0">
              <a:spcBef>
                <a:spcPts val="0"/>
              </a:spcBef>
              <a:buFontTx/>
              <a:buNone/>
              <a:defRPr sz="34965">
                <a:solidFill>
                  <a:schemeClr val="bg1"/>
                </a:solidFill>
                <a:latin typeface="SwissReSans Light" panose="020B0504020202020204" pitchFamily="34" charset="0"/>
              </a:defRPr>
            </a:lvl3pPr>
            <a:lvl4pPr marL="715247" indent="0">
              <a:spcBef>
                <a:spcPts val="0"/>
              </a:spcBef>
              <a:buFontTx/>
              <a:buNone/>
              <a:defRPr sz="34965">
                <a:solidFill>
                  <a:schemeClr val="bg1"/>
                </a:solidFill>
                <a:latin typeface="SwissReSans Light" panose="020B0504020202020204" pitchFamily="34" charset="0"/>
              </a:defRPr>
            </a:lvl4pPr>
            <a:lvl5pPr marL="984852" indent="0">
              <a:spcBef>
                <a:spcPts val="0"/>
              </a:spcBef>
              <a:buFontTx/>
              <a:buNone/>
              <a:defRPr sz="34965">
                <a:solidFill>
                  <a:schemeClr val="bg1"/>
                </a:solidFill>
                <a:latin typeface="SwissReSans Light" panose="020B0504020202020204" pitchFamily="34" charset="0"/>
              </a:defRPr>
            </a:lvl5pPr>
          </a:lstStyle>
          <a:p>
            <a:pPr lvl="0"/>
            <a:r>
              <a:rPr lang="en-GB" dirty="0"/>
              <a:t>00</a:t>
            </a:r>
          </a:p>
        </p:txBody>
      </p:sp>
      <p:sp>
        <p:nvSpPr>
          <p:cNvPr id="3" name="Date Placeholder 2"/>
          <p:cNvSpPr>
            <a:spLocks noGrp="1"/>
          </p:cNvSpPr>
          <p:nvPr>
            <p:ph type="dt" sz="half" idx="13"/>
          </p:nvPr>
        </p:nvSpPr>
        <p:spPr/>
        <p:txBody>
          <a:bodyPr/>
          <a:lstStyle/>
          <a:p>
            <a:endParaRPr lang="en-GB" dirty="0"/>
          </a:p>
        </p:txBody>
      </p:sp>
      <p:sp>
        <p:nvSpPr>
          <p:cNvPr id="4" name="Footer Placeholder 3"/>
          <p:cNvSpPr>
            <a:spLocks noGrp="1"/>
          </p:cNvSpPr>
          <p:nvPr>
            <p:ph type="ftr" sz="quarter" idx="14"/>
          </p:nvPr>
        </p:nvSpPr>
        <p:spPr/>
        <p:txBody>
          <a:bodyPr/>
          <a:lstStyle/>
          <a:p>
            <a:endParaRPr lang="en-GB" dirty="0"/>
          </a:p>
        </p:txBody>
      </p:sp>
      <p:sp>
        <p:nvSpPr>
          <p:cNvPr id="8" name="Slide Number Placeholder 7"/>
          <p:cNvSpPr>
            <a:spLocks noGrp="1"/>
          </p:cNvSpPr>
          <p:nvPr>
            <p:ph type="sldNum" sz="quarter" idx="15"/>
            <p:custDataLst>
              <p:tags r:id="rId2"/>
            </p:custDataLst>
          </p:nvPr>
        </p:nvSpPr>
        <p:spPr/>
        <p:txBody>
          <a:bodyPr/>
          <a:lstStyle>
            <a:lvl1pPr>
              <a:defRPr>
                <a:solidFill>
                  <a:schemeClr val="bg1"/>
                </a:solidFill>
              </a:defRPr>
            </a:lvl1pPr>
          </a:lstStyle>
          <a:p>
            <a:fld id="{5E4D2043-7E31-4A53-BD33-72A88E682172}" type="slidenum">
              <a:rPr lang="en-GB" smtClean="0"/>
              <a:pPr/>
              <a:t>‹#›</a:t>
            </a:fld>
            <a:endParaRPr lang="en-GB" dirty="0"/>
          </a:p>
        </p:txBody>
      </p:sp>
      <p:sp>
        <p:nvSpPr>
          <p:cNvPr id="11" name="Classification"/>
          <p:cNvSpPr txBox="1">
            <a:spLocks noChangeArrowheads="1"/>
          </p:cNvSpPr>
          <p:nvPr userDrawn="1">
            <p:custDataLst>
              <p:tags r:id="rId3"/>
            </p:custDataLst>
          </p:nvPr>
        </p:nvSpPr>
        <p:spPr bwMode="black">
          <a:xfrm>
            <a:off x="4022174"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899" dirty="0">
              <a:solidFill>
                <a:schemeClr val="bg1"/>
              </a:solidFill>
              <a:latin typeface="SwissReSans Light" panose="020B0504020202020204" pitchFamily="34" charset="0"/>
            </a:endParaRPr>
          </a:p>
        </p:txBody>
      </p:sp>
      <p:sp>
        <p:nvSpPr>
          <p:cNvPr id="14" name="Footer"/>
          <p:cNvSpPr txBox="1">
            <a:spLocks/>
          </p:cNvSpPr>
          <p:nvPr userDrawn="1">
            <p:custDataLst>
              <p:tags r:id="rId4"/>
            </p:custDataLst>
          </p:nvPr>
        </p:nvSpPr>
        <p:spPr bwMode="black">
          <a:xfrm>
            <a:off x="3120662" y="6505850"/>
            <a:ext cx="7871883" cy="139700"/>
          </a:xfrm>
          <a:prstGeom prst="rect">
            <a:avLst/>
          </a:prstGeom>
        </p:spPr>
        <p:txBody>
          <a:bodyPr vert="horz" wrap="none" lIns="0" tIns="0" rIns="0" bIns="0" rtlCol="0" anchor="b" anchorCtr="0"/>
          <a:lstStyle/>
          <a:p>
            <a:pPr marL="0" algn="r" defTabSz="913486" rtl="0" eaLnBrk="1" latinLnBrk="0" hangingPunct="1"/>
            <a:r>
              <a:rPr lang="en-GB" sz="999" b="0" kern="1200">
                <a:solidFill>
                  <a:schemeClr val="bg1"/>
                </a:solidFill>
                <a:latin typeface="SwissReSans Light" panose="020B0504020202020204" pitchFamily="34" charset="0"/>
                <a:ea typeface="+mn-ea"/>
                <a:cs typeface="+mn-cs"/>
              </a:rPr>
              <a:t>Philip Rupp | June 2026 | Workshop on European Storms</a:t>
            </a:r>
            <a:endParaRPr lang="en-GB" sz="999" b="0" kern="1200" dirty="0">
              <a:solidFill>
                <a:schemeClr val="bg1"/>
              </a:solidFill>
              <a:latin typeface="SwissReSans Light" panose="020B0504020202020204" pitchFamily="34" charset="0"/>
              <a:ea typeface="+mn-ea"/>
              <a:cs typeface="+mn-cs"/>
            </a:endParaRPr>
          </a:p>
        </p:txBody>
      </p:sp>
    </p:spTree>
    <p:extLst>
      <p:ext uri="{BB962C8B-B14F-4D97-AF65-F5344CB8AC3E}">
        <p14:creationId xmlns:p14="http://schemas.microsoft.com/office/powerpoint/2010/main" val="2787781171"/>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Section Header - Dark Grey and Number" preserve="1" userDrawn="1">
  <p:cSld name="Section Header - Dark Grey and Number">
    <p:bg>
      <p:bgPr>
        <a:solidFill>
          <a:srgbClr val="3C415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695325" y="692150"/>
            <a:ext cx="11017250" cy="623071"/>
          </a:xfrm>
        </p:spPr>
        <p:txBody>
          <a:bodyPr vert="horz" lIns="0" tIns="0" rIns="0" bIns="0" rtlCol="0" anchor="t" anchorCtr="0">
            <a:noAutofit/>
          </a:bodyPr>
          <a:lstStyle>
            <a:lvl1pPr algn="l" defTabSz="913486" rtl="0" eaLnBrk="1" latinLnBrk="0" hangingPunct="1">
              <a:lnSpc>
                <a:spcPct val="90000"/>
              </a:lnSpc>
              <a:spcBef>
                <a:spcPct val="0"/>
              </a:spcBef>
              <a:buNone/>
              <a:defRPr lang="en-GB" sz="1598" kern="1200" dirty="0">
                <a:solidFill>
                  <a:schemeClr val="bg1"/>
                </a:solidFill>
                <a:latin typeface="SwissReSans Light" pitchFamily="34" charset="0"/>
                <a:ea typeface="+mj-ea"/>
                <a:cs typeface="+mj-cs"/>
              </a:defRPr>
            </a:lvl1pPr>
          </a:lstStyle>
          <a:p>
            <a:r>
              <a:rPr lang="en-GB" dirty="0"/>
              <a:t>Click to add section title</a:t>
            </a:r>
          </a:p>
        </p:txBody>
      </p:sp>
      <p:sp>
        <p:nvSpPr>
          <p:cNvPr id="10" name="Text Placeholder 9"/>
          <p:cNvSpPr>
            <a:spLocks noGrp="1"/>
          </p:cNvSpPr>
          <p:nvPr>
            <p:ph type="body" sz="quarter" idx="12" hasCustomPrompt="1"/>
          </p:nvPr>
        </p:nvSpPr>
        <p:spPr>
          <a:xfrm>
            <a:off x="460800" y="1659600"/>
            <a:ext cx="6693893" cy="4607598"/>
          </a:xfrm>
          <a:prstGeom prst="rect">
            <a:avLst/>
          </a:prstGeom>
        </p:spPr>
        <p:txBody>
          <a:bodyPr wrap="none" anchor="t" anchorCtr="0">
            <a:noAutofit/>
          </a:bodyPr>
          <a:lstStyle>
            <a:lvl1pPr marL="0" indent="0">
              <a:lnSpc>
                <a:spcPct val="100000"/>
              </a:lnSpc>
              <a:spcBef>
                <a:spcPts val="0"/>
              </a:spcBef>
              <a:buFontTx/>
              <a:buNone/>
              <a:defRPr sz="34965" b="0" spc="-999" baseline="0">
                <a:solidFill>
                  <a:schemeClr val="bg2"/>
                </a:solidFill>
                <a:latin typeface="SwissReSans Light" panose="020B0504020202020204" pitchFamily="34" charset="0"/>
              </a:defRPr>
            </a:lvl1pPr>
            <a:lvl2pPr marL="182379" indent="0">
              <a:spcBef>
                <a:spcPts val="0"/>
              </a:spcBef>
              <a:buFontTx/>
              <a:buNone/>
              <a:defRPr sz="34965">
                <a:solidFill>
                  <a:schemeClr val="bg1"/>
                </a:solidFill>
                <a:latin typeface="SwissReSans Light" panose="020B0504020202020204" pitchFamily="34" charset="0"/>
              </a:defRPr>
            </a:lvl2pPr>
            <a:lvl3pPr marL="444056" indent="0">
              <a:spcBef>
                <a:spcPts val="0"/>
              </a:spcBef>
              <a:buFontTx/>
              <a:buNone/>
              <a:defRPr sz="34965">
                <a:solidFill>
                  <a:schemeClr val="bg1"/>
                </a:solidFill>
                <a:latin typeface="SwissReSans Light" panose="020B0504020202020204" pitchFamily="34" charset="0"/>
              </a:defRPr>
            </a:lvl3pPr>
            <a:lvl4pPr marL="715247" indent="0">
              <a:spcBef>
                <a:spcPts val="0"/>
              </a:spcBef>
              <a:buFontTx/>
              <a:buNone/>
              <a:defRPr sz="34965">
                <a:solidFill>
                  <a:schemeClr val="bg1"/>
                </a:solidFill>
                <a:latin typeface="SwissReSans Light" panose="020B0504020202020204" pitchFamily="34" charset="0"/>
              </a:defRPr>
            </a:lvl4pPr>
            <a:lvl5pPr marL="984852" indent="0">
              <a:spcBef>
                <a:spcPts val="0"/>
              </a:spcBef>
              <a:buFontTx/>
              <a:buNone/>
              <a:defRPr sz="34965">
                <a:solidFill>
                  <a:schemeClr val="bg1"/>
                </a:solidFill>
                <a:latin typeface="SwissReSans Light" panose="020B0504020202020204" pitchFamily="34" charset="0"/>
              </a:defRPr>
            </a:lvl5pPr>
          </a:lstStyle>
          <a:p>
            <a:pPr lvl="0"/>
            <a:r>
              <a:rPr lang="en-GB" dirty="0"/>
              <a:t>00</a:t>
            </a:r>
          </a:p>
        </p:txBody>
      </p:sp>
      <p:sp>
        <p:nvSpPr>
          <p:cNvPr id="3" name="Date Placeholder 2"/>
          <p:cNvSpPr>
            <a:spLocks noGrp="1"/>
          </p:cNvSpPr>
          <p:nvPr>
            <p:ph type="dt" sz="half" idx="13"/>
          </p:nvPr>
        </p:nvSpPr>
        <p:spPr/>
        <p:txBody>
          <a:bodyPr/>
          <a:lstStyle/>
          <a:p>
            <a:endParaRPr lang="en-GB" dirty="0"/>
          </a:p>
        </p:txBody>
      </p:sp>
      <p:sp>
        <p:nvSpPr>
          <p:cNvPr id="4" name="Footer Placeholder 3"/>
          <p:cNvSpPr>
            <a:spLocks noGrp="1"/>
          </p:cNvSpPr>
          <p:nvPr>
            <p:ph type="ftr" sz="quarter" idx="14"/>
          </p:nvPr>
        </p:nvSpPr>
        <p:spPr/>
        <p:txBody>
          <a:bodyPr/>
          <a:lstStyle/>
          <a:p>
            <a:endParaRPr lang="en-GB" dirty="0"/>
          </a:p>
        </p:txBody>
      </p:sp>
      <p:sp>
        <p:nvSpPr>
          <p:cNvPr id="8" name="Slide Number Placeholder 7"/>
          <p:cNvSpPr>
            <a:spLocks noGrp="1"/>
          </p:cNvSpPr>
          <p:nvPr>
            <p:ph type="sldNum" sz="quarter" idx="15"/>
            <p:custDataLst>
              <p:tags r:id="rId2"/>
            </p:custDataLst>
          </p:nvPr>
        </p:nvSpPr>
        <p:spPr/>
        <p:txBody>
          <a:bodyPr/>
          <a:lstStyle>
            <a:lvl1pPr>
              <a:defRPr>
                <a:solidFill>
                  <a:schemeClr val="bg1"/>
                </a:solidFill>
              </a:defRPr>
            </a:lvl1pPr>
          </a:lstStyle>
          <a:p>
            <a:fld id="{5E4D2043-7E31-4A53-BD33-72A88E682172}" type="slidenum">
              <a:rPr lang="en-GB" smtClean="0"/>
              <a:pPr/>
              <a:t>‹#›</a:t>
            </a:fld>
            <a:endParaRPr lang="en-GB" dirty="0"/>
          </a:p>
        </p:txBody>
      </p:sp>
      <p:sp>
        <p:nvSpPr>
          <p:cNvPr id="11" name="Classification"/>
          <p:cNvSpPr txBox="1">
            <a:spLocks noChangeArrowheads="1"/>
          </p:cNvSpPr>
          <p:nvPr userDrawn="1">
            <p:custDataLst>
              <p:tags r:id="rId3"/>
            </p:custDataLst>
          </p:nvPr>
        </p:nvSpPr>
        <p:spPr bwMode="black">
          <a:xfrm>
            <a:off x="4022174"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899" dirty="0">
              <a:solidFill>
                <a:schemeClr val="bg1"/>
              </a:solidFill>
              <a:latin typeface="SwissReSans Light" panose="020B0504020202020204" pitchFamily="34" charset="0"/>
            </a:endParaRPr>
          </a:p>
        </p:txBody>
      </p:sp>
      <p:sp>
        <p:nvSpPr>
          <p:cNvPr id="14" name="Footer"/>
          <p:cNvSpPr txBox="1">
            <a:spLocks/>
          </p:cNvSpPr>
          <p:nvPr userDrawn="1">
            <p:custDataLst>
              <p:tags r:id="rId4"/>
            </p:custDataLst>
          </p:nvPr>
        </p:nvSpPr>
        <p:spPr bwMode="black">
          <a:xfrm>
            <a:off x="3120662" y="6505850"/>
            <a:ext cx="7871883" cy="139700"/>
          </a:xfrm>
          <a:prstGeom prst="rect">
            <a:avLst/>
          </a:prstGeom>
        </p:spPr>
        <p:txBody>
          <a:bodyPr vert="horz" wrap="none" lIns="0" tIns="0" rIns="0" bIns="0" rtlCol="0" anchor="b" anchorCtr="0"/>
          <a:lstStyle/>
          <a:p>
            <a:pPr marL="0" algn="r" defTabSz="913486" rtl="0" eaLnBrk="1" latinLnBrk="0" hangingPunct="1"/>
            <a:r>
              <a:rPr lang="en-GB" sz="999" b="0" kern="1200">
                <a:solidFill>
                  <a:schemeClr val="bg1"/>
                </a:solidFill>
                <a:latin typeface="SwissReSans Light" panose="020B0504020202020204" pitchFamily="34" charset="0"/>
                <a:ea typeface="+mn-ea"/>
                <a:cs typeface="+mn-cs"/>
              </a:rPr>
              <a:t>Philip Rupp | June 2026 | Workshop on European Storms</a:t>
            </a:r>
            <a:endParaRPr lang="en-GB" sz="999" b="0" kern="1200" dirty="0">
              <a:solidFill>
                <a:schemeClr val="bg1"/>
              </a:solidFill>
              <a:latin typeface="SwissReSans Light" panose="020B0504020202020204" pitchFamily="34" charset="0"/>
              <a:ea typeface="+mn-ea"/>
              <a:cs typeface="+mn-cs"/>
            </a:endParaRPr>
          </a:p>
        </p:txBody>
      </p:sp>
    </p:spTree>
    <p:extLst>
      <p:ext uri="{BB962C8B-B14F-4D97-AF65-F5344CB8AC3E}">
        <p14:creationId xmlns:p14="http://schemas.microsoft.com/office/powerpoint/2010/main" val="1971592893"/>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Section Header - Color, Image and Number" preserve="1" userDrawn="1">
  <p:cSld name="Section Header - Color, Image and Number">
    <p:bg>
      <p:bgPr>
        <a:solidFill>
          <a:srgbClr val="D1DCD6"/>
        </a:solidFill>
        <a:effectLst/>
      </p:bgPr>
    </p:bg>
    <p:spTree>
      <p:nvGrpSpPr>
        <p:cNvPr id="1" name=""/>
        <p:cNvGrpSpPr/>
        <p:nvPr/>
      </p:nvGrpSpPr>
      <p:grpSpPr>
        <a:xfrm>
          <a:off x="0" y="0"/>
          <a:ext cx="0" cy="0"/>
          <a:chOff x="0" y="0"/>
          <a:chExt cx="0" cy="0"/>
        </a:xfrm>
      </p:grpSpPr>
      <p:sp>
        <p:nvSpPr>
          <p:cNvPr id="12" name="Gradient">
            <a:extLst>
              <a:ext uri="{FF2B5EF4-FFF2-40B4-BE49-F238E27FC236}">
                <a16:creationId xmlns:a16="http://schemas.microsoft.com/office/drawing/2014/main" id="{2AD77173-72CE-4F00-9F97-0D8F1104BFBF}"/>
              </a:ext>
            </a:extLst>
          </p:cNvPr>
          <p:cNvSpPr/>
          <p:nvPr userDrawn="1">
            <p:custDataLst>
              <p:tags r:id="rId2"/>
            </p:custDataLst>
          </p:nvPr>
        </p:nvSpPr>
        <p:spPr bwMode="gray">
          <a:xfrm>
            <a:off x="0" y="-1"/>
            <a:ext cx="6096000" cy="6858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spc="-999" baseline="0" dirty="0" err="1">
              <a:latin typeface="SwissReSans Light" panose="020B0504020202020204" pitchFamily="34" charset="0"/>
            </a:endParaRPr>
          </a:p>
        </p:txBody>
      </p:sp>
      <p:sp>
        <p:nvSpPr>
          <p:cNvPr id="15" name="Picture Placeholder 7">
            <a:extLst>
              <a:ext uri="{FF2B5EF4-FFF2-40B4-BE49-F238E27FC236}">
                <a16:creationId xmlns:a16="http://schemas.microsoft.com/office/drawing/2014/main" id="{C75E534B-00AB-495E-BB30-50E8FE003185}"/>
              </a:ext>
            </a:extLst>
          </p:cNvPr>
          <p:cNvSpPr>
            <a:spLocks noGrp="1"/>
          </p:cNvSpPr>
          <p:nvPr>
            <p:ph type="pic" sz="quarter" idx="16"/>
          </p:nvPr>
        </p:nvSpPr>
        <p:spPr bwMode="gray">
          <a:xfrm>
            <a:off x="6096000" y="0"/>
            <a:ext cx="6096000" cy="6858000"/>
          </a:xfrm>
          <a:prstGeom prst="rect">
            <a:avLst/>
          </a:prstGeom>
        </p:spPr>
        <p:txBody>
          <a:bodyPr tIns="576000" anchor="ctr"/>
          <a:lstStyle>
            <a:lvl1pPr algn="ctr">
              <a:buFontTx/>
              <a:buNone/>
              <a:defRPr sz="1199">
                <a:solidFill>
                  <a:srgbClr val="A8BAB2"/>
                </a:solidFill>
                <a:latin typeface="SwissReSans Light" panose="020B0504020202020204" pitchFamily="34" charset="0"/>
              </a:defRPr>
            </a:lvl1pPr>
          </a:lstStyle>
          <a:p>
            <a:r>
              <a:rPr lang="en-GB"/>
              <a:t>Click icon to add picture</a:t>
            </a:r>
            <a:endParaRPr lang="en-GB" dirty="0"/>
          </a:p>
        </p:txBody>
      </p:sp>
      <p:sp>
        <p:nvSpPr>
          <p:cNvPr id="2" name="Title 1"/>
          <p:cNvSpPr>
            <a:spLocks noGrp="1"/>
          </p:cNvSpPr>
          <p:nvPr>
            <p:ph type="title" hasCustomPrompt="1"/>
          </p:nvPr>
        </p:nvSpPr>
        <p:spPr bwMode="gray">
          <a:xfrm>
            <a:off x="695326" y="692150"/>
            <a:ext cx="5040635" cy="623071"/>
          </a:xfrm>
        </p:spPr>
        <p:txBody>
          <a:bodyPr vert="horz" lIns="0" tIns="0" rIns="0" bIns="0" rtlCol="0" anchor="t" anchorCtr="0">
            <a:noAutofit/>
          </a:bodyPr>
          <a:lstStyle>
            <a:lvl1pPr algn="l" defTabSz="913486" rtl="0" eaLnBrk="1" latinLnBrk="0" hangingPunct="1">
              <a:lnSpc>
                <a:spcPct val="90000"/>
              </a:lnSpc>
              <a:spcBef>
                <a:spcPct val="0"/>
              </a:spcBef>
              <a:buNone/>
              <a:defRPr lang="en-GB" sz="1598" kern="1200" dirty="0">
                <a:solidFill>
                  <a:schemeClr val="bg1"/>
                </a:solidFill>
                <a:latin typeface="SwissReSans Light" pitchFamily="34" charset="0"/>
                <a:ea typeface="+mj-ea"/>
                <a:cs typeface="+mj-cs"/>
              </a:defRPr>
            </a:lvl1pPr>
          </a:lstStyle>
          <a:p>
            <a:r>
              <a:rPr lang="en-GB" dirty="0"/>
              <a:t>Click to add section title</a:t>
            </a:r>
          </a:p>
        </p:txBody>
      </p:sp>
      <p:sp>
        <p:nvSpPr>
          <p:cNvPr id="10" name="Text Placeholder 9"/>
          <p:cNvSpPr>
            <a:spLocks noGrp="1"/>
          </p:cNvSpPr>
          <p:nvPr>
            <p:ph type="body" sz="quarter" idx="12" hasCustomPrompt="1"/>
          </p:nvPr>
        </p:nvSpPr>
        <p:spPr>
          <a:xfrm>
            <a:off x="529200" y="2908802"/>
            <a:ext cx="4472180" cy="3847207"/>
          </a:xfrm>
          <a:prstGeom prst="rect">
            <a:avLst/>
          </a:prstGeom>
        </p:spPr>
        <p:txBody>
          <a:bodyPr wrap="none" anchor="t">
            <a:noAutofit/>
          </a:bodyPr>
          <a:lstStyle>
            <a:lvl1pPr marL="0" indent="0">
              <a:spcBef>
                <a:spcPts val="0"/>
              </a:spcBef>
              <a:buFontTx/>
              <a:buNone/>
              <a:defRPr sz="24975" b="0" spc="-999" baseline="0">
                <a:solidFill>
                  <a:schemeClr val="bg1"/>
                </a:solidFill>
                <a:latin typeface="SwissReSans Light" panose="020B0504020202020204" pitchFamily="34" charset="0"/>
              </a:defRPr>
            </a:lvl1pPr>
            <a:lvl2pPr marL="182379" indent="0">
              <a:spcBef>
                <a:spcPts val="0"/>
              </a:spcBef>
              <a:buFontTx/>
              <a:buNone/>
              <a:defRPr sz="34965">
                <a:solidFill>
                  <a:schemeClr val="bg1"/>
                </a:solidFill>
                <a:latin typeface="SwissReSans Light" panose="020B0504020202020204" pitchFamily="34" charset="0"/>
              </a:defRPr>
            </a:lvl2pPr>
            <a:lvl3pPr marL="444056" indent="0">
              <a:spcBef>
                <a:spcPts val="0"/>
              </a:spcBef>
              <a:buFontTx/>
              <a:buNone/>
              <a:defRPr sz="34965">
                <a:solidFill>
                  <a:schemeClr val="bg1"/>
                </a:solidFill>
                <a:latin typeface="SwissReSans Light" panose="020B0504020202020204" pitchFamily="34" charset="0"/>
              </a:defRPr>
            </a:lvl3pPr>
            <a:lvl4pPr marL="715247" indent="0">
              <a:spcBef>
                <a:spcPts val="0"/>
              </a:spcBef>
              <a:buFontTx/>
              <a:buNone/>
              <a:defRPr sz="34965">
                <a:solidFill>
                  <a:schemeClr val="bg1"/>
                </a:solidFill>
                <a:latin typeface="SwissReSans Light" panose="020B0504020202020204" pitchFamily="34" charset="0"/>
              </a:defRPr>
            </a:lvl4pPr>
            <a:lvl5pPr marL="984852" indent="0">
              <a:spcBef>
                <a:spcPts val="0"/>
              </a:spcBef>
              <a:buFontTx/>
              <a:buNone/>
              <a:defRPr sz="34965">
                <a:solidFill>
                  <a:schemeClr val="bg1"/>
                </a:solidFill>
                <a:latin typeface="SwissReSans Light" panose="020B0504020202020204" pitchFamily="34" charset="0"/>
              </a:defRPr>
            </a:lvl5pPr>
          </a:lstStyle>
          <a:p>
            <a:pPr lvl="0"/>
            <a:r>
              <a:rPr lang="en-GB" dirty="0"/>
              <a:t>00</a:t>
            </a:r>
          </a:p>
        </p:txBody>
      </p:sp>
      <p:sp>
        <p:nvSpPr>
          <p:cNvPr id="3" name="Date Placeholder 2"/>
          <p:cNvSpPr>
            <a:spLocks noGrp="1"/>
          </p:cNvSpPr>
          <p:nvPr>
            <p:ph type="dt" sz="half" idx="13"/>
          </p:nvPr>
        </p:nvSpPr>
        <p:spPr/>
        <p:txBody>
          <a:bodyPr/>
          <a:lstStyle/>
          <a:p>
            <a:endParaRPr lang="en-GB" dirty="0"/>
          </a:p>
        </p:txBody>
      </p:sp>
      <p:sp>
        <p:nvSpPr>
          <p:cNvPr id="4" name="Footer Placeholder 3"/>
          <p:cNvSpPr>
            <a:spLocks noGrp="1"/>
          </p:cNvSpPr>
          <p:nvPr>
            <p:ph type="ftr" sz="quarter" idx="14"/>
          </p:nvPr>
        </p:nvSpPr>
        <p:spPr/>
        <p:txBody>
          <a:bodyPr/>
          <a:lstStyle/>
          <a:p>
            <a:endParaRPr lang="en-GB" dirty="0"/>
          </a:p>
        </p:txBody>
      </p:sp>
      <p:sp>
        <p:nvSpPr>
          <p:cNvPr id="8" name="Slide Number Placeholder 7"/>
          <p:cNvSpPr>
            <a:spLocks noGrp="1"/>
          </p:cNvSpPr>
          <p:nvPr>
            <p:ph type="sldNum" sz="quarter" idx="15"/>
            <p:custDataLst>
              <p:tags r:id="rId3"/>
            </p:custDataLst>
          </p:nvPr>
        </p:nvSpPr>
        <p:spPr/>
        <p:txBody>
          <a:bodyPr/>
          <a:lstStyle>
            <a:lvl1pPr>
              <a:defRPr>
                <a:solidFill>
                  <a:schemeClr val="bg1"/>
                </a:solidFill>
              </a:defRPr>
            </a:lvl1pPr>
          </a:lstStyle>
          <a:p>
            <a:fld id="{5E4D2043-7E31-4A53-BD33-72A88E682172}" type="slidenum">
              <a:rPr lang="en-GB" smtClean="0"/>
              <a:pPr/>
              <a:t>‹#›</a:t>
            </a:fld>
            <a:endParaRPr lang="en-GB" dirty="0"/>
          </a:p>
        </p:txBody>
      </p:sp>
      <p:sp>
        <p:nvSpPr>
          <p:cNvPr id="11" name="Classification"/>
          <p:cNvSpPr txBox="1">
            <a:spLocks noChangeArrowheads="1"/>
          </p:cNvSpPr>
          <p:nvPr userDrawn="1">
            <p:custDataLst>
              <p:tags r:id="rId4"/>
            </p:custDataLst>
          </p:nvPr>
        </p:nvSpPr>
        <p:spPr bwMode="black">
          <a:xfrm>
            <a:off x="4022174"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899" dirty="0">
              <a:solidFill>
                <a:schemeClr val="bg1"/>
              </a:solidFill>
              <a:latin typeface="SwissReSans Light" panose="020B0504020202020204" pitchFamily="34" charset="0"/>
            </a:endParaRPr>
          </a:p>
        </p:txBody>
      </p:sp>
      <p:sp>
        <p:nvSpPr>
          <p:cNvPr id="14" name="Footer"/>
          <p:cNvSpPr txBox="1">
            <a:spLocks/>
          </p:cNvSpPr>
          <p:nvPr userDrawn="1">
            <p:custDataLst>
              <p:tags r:id="rId5"/>
            </p:custDataLst>
          </p:nvPr>
        </p:nvSpPr>
        <p:spPr bwMode="black">
          <a:xfrm>
            <a:off x="3120662" y="6505850"/>
            <a:ext cx="7871883" cy="139700"/>
          </a:xfrm>
          <a:prstGeom prst="rect">
            <a:avLst/>
          </a:prstGeom>
        </p:spPr>
        <p:txBody>
          <a:bodyPr vert="horz" wrap="none" lIns="0" tIns="0" rIns="0" bIns="0" rtlCol="0" anchor="b" anchorCtr="0"/>
          <a:lstStyle/>
          <a:p>
            <a:pPr marL="0" algn="r" defTabSz="913486" rtl="0" eaLnBrk="1" latinLnBrk="0" hangingPunct="1"/>
            <a:r>
              <a:rPr lang="en-GB" sz="999" b="0" kern="1200">
                <a:solidFill>
                  <a:schemeClr val="bg1"/>
                </a:solidFill>
                <a:latin typeface="SwissReSans Light" panose="020B0504020202020204" pitchFamily="34" charset="0"/>
                <a:ea typeface="+mn-ea"/>
                <a:cs typeface="+mn-cs"/>
              </a:rPr>
              <a:t>Philip Rupp | June 2026 | Workshop on European Storms</a:t>
            </a:r>
            <a:endParaRPr lang="en-GB" sz="999" b="0" kern="1200" dirty="0">
              <a:solidFill>
                <a:schemeClr val="bg1"/>
              </a:solidFill>
              <a:latin typeface="SwissReSans Light" panose="020B0504020202020204" pitchFamily="34" charset="0"/>
              <a:ea typeface="+mn-ea"/>
              <a:cs typeface="+mn-cs"/>
            </a:endParaRPr>
          </a:p>
        </p:txBody>
      </p:sp>
    </p:spTree>
    <p:extLst>
      <p:ext uri="{BB962C8B-B14F-4D97-AF65-F5344CB8AC3E}">
        <p14:creationId xmlns:p14="http://schemas.microsoft.com/office/powerpoint/2010/main" val="231781175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Section Header - Color (transparent), Image and Number" preserve="1" userDrawn="1">
  <p:cSld name="Section Header - Color (transparent), Image and Number">
    <p:bg>
      <p:bgPr>
        <a:solidFill>
          <a:srgbClr val="D1DCD6"/>
        </a:solidFill>
        <a:effectLst/>
      </p:bgPr>
    </p:bg>
    <p:spTree>
      <p:nvGrpSpPr>
        <p:cNvPr id="1" name=""/>
        <p:cNvGrpSpPr/>
        <p:nvPr/>
      </p:nvGrpSpPr>
      <p:grpSpPr>
        <a:xfrm>
          <a:off x="0" y="0"/>
          <a:ext cx="0" cy="0"/>
          <a:chOff x="0" y="0"/>
          <a:chExt cx="0" cy="0"/>
        </a:xfrm>
      </p:grpSpPr>
      <p:sp>
        <p:nvSpPr>
          <p:cNvPr id="15" name="Picture Placeholder 7">
            <a:extLst>
              <a:ext uri="{FF2B5EF4-FFF2-40B4-BE49-F238E27FC236}">
                <a16:creationId xmlns:a16="http://schemas.microsoft.com/office/drawing/2014/main" id="{C75E534B-00AB-495E-BB30-50E8FE003185}"/>
              </a:ext>
            </a:extLst>
          </p:cNvPr>
          <p:cNvSpPr>
            <a:spLocks noGrp="1"/>
          </p:cNvSpPr>
          <p:nvPr>
            <p:ph type="pic" sz="quarter" idx="16"/>
          </p:nvPr>
        </p:nvSpPr>
        <p:spPr bwMode="gray">
          <a:xfrm>
            <a:off x="0" y="0"/>
            <a:ext cx="12192000" cy="6858000"/>
          </a:xfrm>
          <a:prstGeom prst="rect">
            <a:avLst/>
          </a:prstGeom>
        </p:spPr>
        <p:txBody>
          <a:bodyPr tIns="576000" anchor="ctr"/>
          <a:lstStyle>
            <a:lvl1pPr algn="ctr">
              <a:buFontTx/>
              <a:buNone/>
              <a:defRPr sz="1199">
                <a:solidFill>
                  <a:srgbClr val="A8BAB2"/>
                </a:solidFill>
                <a:latin typeface="SwissReSans Light" panose="020B0504020202020204" pitchFamily="34" charset="0"/>
              </a:defRPr>
            </a:lvl1pPr>
          </a:lstStyle>
          <a:p>
            <a:r>
              <a:rPr lang="en-GB"/>
              <a:t>Click icon to add picture</a:t>
            </a:r>
            <a:endParaRPr lang="en-GB" dirty="0"/>
          </a:p>
        </p:txBody>
      </p:sp>
      <p:sp>
        <p:nvSpPr>
          <p:cNvPr id="12" name="Gradient">
            <a:extLst>
              <a:ext uri="{FF2B5EF4-FFF2-40B4-BE49-F238E27FC236}">
                <a16:creationId xmlns:a16="http://schemas.microsoft.com/office/drawing/2014/main" id="{2AD77173-72CE-4F00-9F97-0D8F1104BFBF}"/>
              </a:ext>
            </a:extLst>
          </p:cNvPr>
          <p:cNvSpPr/>
          <p:nvPr userDrawn="1">
            <p:custDataLst>
              <p:tags r:id="rId2"/>
            </p:custDataLst>
          </p:nvPr>
        </p:nvSpPr>
        <p:spPr bwMode="gray">
          <a:xfrm>
            <a:off x="0" y="-1"/>
            <a:ext cx="6096000" cy="6858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spc="-999" baseline="0" dirty="0" err="1">
              <a:latin typeface="SwissReSans Light" panose="020B0504020202020204" pitchFamily="34" charset="0"/>
            </a:endParaRPr>
          </a:p>
        </p:txBody>
      </p:sp>
      <p:sp>
        <p:nvSpPr>
          <p:cNvPr id="2" name="Title 1"/>
          <p:cNvSpPr>
            <a:spLocks noGrp="1"/>
          </p:cNvSpPr>
          <p:nvPr>
            <p:ph type="title" hasCustomPrompt="1"/>
          </p:nvPr>
        </p:nvSpPr>
        <p:spPr bwMode="gray">
          <a:xfrm>
            <a:off x="695326" y="692150"/>
            <a:ext cx="5040635" cy="623071"/>
          </a:xfrm>
        </p:spPr>
        <p:txBody>
          <a:bodyPr vert="horz" lIns="0" tIns="0" rIns="0" bIns="0" rtlCol="0" anchor="t" anchorCtr="0">
            <a:noAutofit/>
          </a:bodyPr>
          <a:lstStyle>
            <a:lvl1pPr algn="l" defTabSz="913486" rtl="0" eaLnBrk="1" latinLnBrk="0" hangingPunct="1">
              <a:lnSpc>
                <a:spcPct val="90000"/>
              </a:lnSpc>
              <a:spcBef>
                <a:spcPct val="0"/>
              </a:spcBef>
              <a:buNone/>
              <a:defRPr lang="en-GB" sz="1598" kern="1200" dirty="0">
                <a:solidFill>
                  <a:schemeClr val="bg1"/>
                </a:solidFill>
                <a:latin typeface="SwissReSans Light" pitchFamily="34" charset="0"/>
                <a:ea typeface="+mj-ea"/>
                <a:cs typeface="+mj-cs"/>
              </a:defRPr>
            </a:lvl1pPr>
          </a:lstStyle>
          <a:p>
            <a:r>
              <a:rPr lang="en-GB" dirty="0"/>
              <a:t>Click to add section title</a:t>
            </a:r>
          </a:p>
        </p:txBody>
      </p:sp>
      <p:sp>
        <p:nvSpPr>
          <p:cNvPr id="10" name="Text Placeholder 9"/>
          <p:cNvSpPr>
            <a:spLocks noGrp="1"/>
          </p:cNvSpPr>
          <p:nvPr>
            <p:ph type="body" sz="quarter" idx="12" hasCustomPrompt="1"/>
          </p:nvPr>
        </p:nvSpPr>
        <p:spPr>
          <a:xfrm>
            <a:off x="529200" y="2908802"/>
            <a:ext cx="4472180" cy="3847207"/>
          </a:xfrm>
          <a:prstGeom prst="rect">
            <a:avLst/>
          </a:prstGeom>
        </p:spPr>
        <p:txBody>
          <a:bodyPr wrap="none" anchor="t">
            <a:noAutofit/>
          </a:bodyPr>
          <a:lstStyle>
            <a:lvl1pPr marL="0" indent="0">
              <a:spcBef>
                <a:spcPts val="0"/>
              </a:spcBef>
              <a:buFontTx/>
              <a:buNone/>
              <a:defRPr sz="24975" b="0" spc="-999" baseline="0">
                <a:solidFill>
                  <a:schemeClr val="bg1"/>
                </a:solidFill>
                <a:latin typeface="SwissReSans Light" panose="020B0504020202020204" pitchFamily="34" charset="0"/>
              </a:defRPr>
            </a:lvl1pPr>
            <a:lvl2pPr marL="182379" indent="0">
              <a:spcBef>
                <a:spcPts val="0"/>
              </a:spcBef>
              <a:buFontTx/>
              <a:buNone/>
              <a:defRPr sz="34965">
                <a:solidFill>
                  <a:schemeClr val="bg1"/>
                </a:solidFill>
                <a:latin typeface="SwissReSans Light" panose="020B0504020202020204" pitchFamily="34" charset="0"/>
              </a:defRPr>
            </a:lvl2pPr>
            <a:lvl3pPr marL="444056" indent="0">
              <a:spcBef>
                <a:spcPts val="0"/>
              </a:spcBef>
              <a:buFontTx/>
              <a:buNone/>
              <a:defRPr sz="34965">
                <a:solidFill>
                  <a:schemeClr val="bg1"/>
                </a:solidFill>
                <a:latin typeface="SwissReSans Light" panose="020B0504020202020204" pitchFamily="34" charset="0"/>
              </a:defRPr>
            </a:lvl3pPr>
            <a:lvl4pPr marL="715247" indent="0">
              <a:spcBef>
                <a:spcPts val="0"/>
              </a:spcBef>
              <a:buFontTx/>
              <a:buNone/>
              <a:defRPr sz="34965">
                <a:solidFill>
                  <a:schemeClr val="bg1"/>
                </a:solidFill>
                <a:latin typeface="SwissReSans Light" panose="020B0504020202020204" pitchFamily="34" charset="0"/>
              </a:defRPr>
            </a:lvl4pPr>
            <a:lvl5pPr marL="984852" indent="0">
              <a:spcBef>
                <a:spcPts val="0"/>
              </a:spcBef>
              <a:buFontTx/>
              <a:buNone/>
              <a:defRPr sz="34965">
                <a:solidFill>
                  <a:schemeClr val="bg1"/>
                </a:solidFill>
                <a:latin typeface="SwissReSans Light" panose="020B0504020202020204" pitchFamily="34" charset="0"/>
              </a:defRPr>
            </a:lvl5pPr>
          </a:lstStyle>
          <a:p>
            <a:pPr lvl="0"/>
            <a:r>
              <a:rPr lang="en-GB" dirty="0"/>
              <a:t>00</a:t>
            </a:r>
          </a:p>
        </p:txBody>
      </p:sp>
      <p:sp>
        <p:nvSpPr>
          <p:cNvPr id="3" name="Date Placeholder 2"/>
          <p:cNvSpPr>
            <a:spLocks noGrp="1"/>
          </p:cNvSpPr>
          <p:nvPr>
            <p:ph type="dt" sz="half" idx="13"/>
          </p:nvPr>
        </p:nvSpPr>
        <p:spPr/>
        <p:txBody>
          <a:bodyPr/>
          <a:lstStyle/>
          <a:p>
            <a:endParaRPr lang="en-GB" dirty="0"/>
          </a:p>
        </p:txBody>
      </p:sp>
      <p:sp>
        <p:nvSpPr>
          <p:cNvPr id="4" name="Footer Placeholder 3"/>
          <p:cNvSpPr>
            <a:spLocks noGrp="1"/>
          </p:cNvSpPr>
          <p:nvPr>
            <p:ph type="ftr" sz="quarter" idx="14"/>
          </p:nvPr>
        </p:nvSpPr>
        <p:spPr/>
        <p:txBody>
          <a:bodyPr/>
          <a:lstStyle/>
          <a:p>
            <a:endParaRPr lang="en-GB" dirty="0"/>
          </a:p>
        </p:txBody>
      </p:sp>
      <p:sp>
        <p:nvSpPr>
          <p:cNvPr id="8" name="Slide Number Placeholder 7"/>
          <p:cNvSpPr>
            <a:spLocks noGrp="1"/>
          </p:cNvSpPr>
          <p:nvPr>
            <p:ph type="sldNum" sz="quarter" idx="15"/>
            <p:custDataLst>
              <p:tags r:id="rId3"/>
            </p:custDataLst>
          </p:nvPr>
        </p:nvSpPr>
        <p:spPr/>
        <p:txBody>
          <a:bodyPr/>
          <a:lstStyle>
            <a:lvl1pPr>
              <a:defRPr>
                <a:solidFill>
                  <a:schemeClr val="bg1"/>
                </a:solidFill>
              </a:defRPr>
            </a:lvl1pPr>
          </a:lstStyle>
          <a:p>
            <a:fld id="{5E4D2043-7E31-4A53-BD33-72A88E682172}" type="slidenum">
              <a:rPr lang="en-GB" smtClean="0"/>
              <a:pPr/>
              <a:t>‹#›</a:t>
            </a:fld>
            <a:endParaRPr lang="en-GB" dirty="0"/>
          </a:p>
        </p:txBody>
      </p:sp>
      <p:sp>
        <p:nvSpPr>
          <p:cNvPr id="11" name="Classification"/>
          <p:cNvSpPr txBox="1">
            <a:spLocks noChangeArrowheads="1"/>
          </p:cNvSpPr>
          <p:nvPr userDrawn="1">
            <p:custDataLst>
              <p:tags r:id="rId4"/>
            </p:custDataLst>
          </p:nvPr>
        </p:nvSpPr>
        <p:spPr bwMode="black">
          <a:xfrm>
            <a:off x="4022174"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899" dirty="0">
              <a:solidFill>
                <a:schemeClr val="bg1"/>
              </a:solidFill>
              <a:latin typeface="SwissReSans Light" panose="020B0504020202020204" pitchFamily="34" charset="0"/>
            </a:endParaRPr>
          </a:p>
        </p:txBody>
      </p:sp>
      <p:sp>
        <p:nvSpPr>
          <p:cNvPr id="14" name="Footer"/>
          <p:cNvSpPr txBox="1">
            <a:spLocks/>
          </p:cNvSpPr>
          <p:nvPr userDrawn="1">
            <p:custDataLst>
              <p:tags r:id="rId5"/>
            </p:custDataLst>
          </p:nvPr>
        </p:nvSpPr>
        <p:spPr bwMode="black">
          <a:xfrm>
            <a:off x="3120662" y="6505850"/>
            <a:ext cx="7871883" cy="139700"/>
          </a:xfrm>
          <a:prstGeom prst="rect">
            <a:avLst/>
          </a:prstGeom>
        </p:spPr>
        <p:txBody>
          <a:bodyPr vert="horz" wrap="none" lIns="0" tIns="0" rIns="0" bIns="0" rtlCol="0" anchor="b" anchorCtr="0"/>
          <a:lstStyle/>
          <a:p>
            <a:pPr marL="0" algn="r" defTabSz="913486" rtl="0" eaLnBrk="1" latinLnBrk="0" hangingPunct="1"/>
            <a:r>
              <a:rPr lang="en-GB" sz="999" b="0" kern="1200">
                <a:solidFill>
                  <a:schemeClr val="bg1"/>
                </a:solidFill>
                <a:latin typeface="SwissReSans Light" panose="020B0504020202020204" pitchFamily="34" charset="0"/>
                <a:ea typeface="+mn-ea"/>
                <a:cs typeface="+mn-cs"/>
              </a:rPr>
              <a:t>Philip Rupp | June 2026 | Workshop on European Storms</a:t>
            </a:r>
            <a:endParaRPr lang="en-GB" sz="999" b="0" kern="1200" dirty="0">
              <a:solidFill>
                <a:schemeClr val="bg1"/>
              </a:solidFill>
              <a:latin typeface="SwissReSans Light" panose="020B0504020202020204" pitchFamily="34" charset="0"/>
              <a:ea typeface="+mn-ea"/>
              <a:cs typeface="+mn-cs"/>
            </a:endParaRPr>
          </a:p>
        </p:txBody>
      </p:sp>
    </p:spTree>
    <p:extLst>
      <p:ext uri="{BB962C8B-B14F-4D97-AF65-F5344CB8AC3E}">
        <p14:creationId xmlns:p14="http://schemas.microsoft.com/office/powerpoint/2010/main" val="394668990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Section Header - Image and Number" preserve="1" userDrawn="1">
  <p:cSld name="Section Header - Image and Number">
    <p:bg>
      <p:bgPr>
        <a:solidFill>
          <a:srgbClr val="D1DCD6"/>
        </a:solidFill>
        <a:effectLst/>
      </p:bgPr>
    </p:bg>
    <p:spTree>
      <p:nvGrpSpPr>
        <p:cNvPr id="1" name=""/>
        <p:cNvGrpSpPr/>
        <p:nvPr/>
      </p:nvGrpSpPr>
      <p:grpSpPr>
        <a:xfrm>
          <a:off x="0" y="0"/>
          <a:ext cx="0" cy="0"/>
          <a:chOff x="0" y="0"/>
          <a:chExt cx="0" cy="0"/>
        </a:xfrm>
      </p:grpSpPr>
      <p:sp>
        <p:nvSpPr>
          <p:cNvPr id="15" name="Picture Placeholder 7">
            <a:extLst>
              <a:ext uri="{FF2B5EF4-FFF2-40B4-BE49-F238E27FC236}">
                <a16:creationId xmlns:a16="http://schemas.microsoft.com/office/drawing/2014/main" id="{C75E534B-00AB-495E-BB30-50E8FE003185}"/>
              </a:ext>
            </a:extLst>
          </p:cNvPr>
          <p:cNvSpPr>
            <a:spLocks noGrp="1"/>
          </p:cNvSpPr>
          <p:nvPr>
            <p:ph type="pic" sz="quarter" idx="16"/>
          </p:nvPr>
        </p:nvSpPr>
        <p:spPr bwMode="gray">
          <a:xfrm>
            <a:off x="0" y="0"/>
            <a:ext cx="12192000" cy="6858000"/>
          </a:xfrm>
          <a:prstGeom prst="rect">
            <a:avLst/>
          </a:prstGeom>
        </p:spPr>
        <p:txBody>
          <a:bodyPr tIns="576000" anchor="ctr"/>
          <a:lstStyle>
            <a:lvl1pPr algn="ctr">
              <a:buFontTx/>
              <a:buNone/>
              <a:defRPr sz="1199">
                <a:solidFill>
                  <a:srgbClr val="A8BAB2"/>
                </a:solidFill>
                <a:latin typeface="SwissReSans Light" panose="020B0504020202020204" pitchFamily="34" charset="0"/>
              </a:defRPr>
            </a:lvl1pPr>
          </a:lstStyle>
          <a:p>
            <a:r>
              <a:rPr lang="en-GB"/>
              <a:t>Click icon to add picture</a:t>
            </a:r>
            <a:endParaRPr lang="en-GB" dirty="0"/>
          </a:p>
        </p:txBody>
      </p:sp>
      <p:sp>
        <p:nvSpPr>
          <p:cNvPr id="2" name="Title 1"/>
          <p:cNvSpPr>
            <a:spLocks noGrp="1"/>
          </p:cNvSpPr>
          <p:nvPr>
            <p:ph type="title" hasCustomPrompt="1"/>
          </p:nvPr>
        </p:nvSpPr>
        <p:spPr bwMode="gray">
          <a:xfrm>
            <a:off x="695325" y="692150"/>
            <a:ext cx="11017250" cy="623071"/>
          </a:xfrm>
        </p:spPr>
        <p:txBody>
          <a:bodyPr vert="horz" lIns="0" tIns="0" rIns="0" bIns="0" rtlCol="0" anchor="t" anchorCtr="0">
            <a:noAutofit/>
          </a:bodyPr>
          <a:lstStyle>
            <a:lvl1pPr algn="l" defTabSz="913486" rtl="0" eaLnBrk="1" latinLnBrk="0" hangingPunct="1">
              <a:lnSpc>
                <a:spcPct val="90000"/>
              </a:lnSpc>
              <a:spcBef>
                <a:spcPct val="0"/>
              </a:spcBef>
              <a:buNone/>
              <a:defRPr lang="en-GB" sz="1598" kern="1200" dirty="0">
                <a:solidFill>
                  <a:schemeClr val="bg1"/>
                </a:solidFill>
                <a:latin typeface="SwissReSans Light" pitchFamily="34" charset="0"/>
                <a:ea typeface="+mj-ea"/>
                <a:cs typeface="+mj-cs"/>
              </a:defRPr>
            </a:lvl1pPr>
          </a:lstStyle>
          <a:p>
            <a:r>
              <a:rPr lang="en-GB" dirty="0"/>
              <a:t>Click to add section title</a:t>
            </a:r>
          </a:p>
        </p:txBody>
      </p:sp>
      <p:sp>
        <p:nvSpPr>
          <p:cNvPr id="10" name="Text Placeholder 9"/>
          <p:cNvSpPr>
            <a:spLocks noGrp="1"/>
          </p:cNvSpPr>
          <p:nvPr>
            <p:ph type="body" sz="quarter" idx="12" hasCustomPrompt="1"/>
          </p:nvPr>
        </p:nvSpPr>
        <p:spPr>
          <a:xfrm>
            <a:off x="529200" y="2908802"/>
            <a:ext cx="4472180" cy="3847207"/>
          </a:xfrm>
          <a:prstGeom prst="rect">
            <a:avLst/>
          </a:prstGeom>
        </p:spPr>
        <p:txBody>
          <a:bodyPr wrap="none" anchor="t">
            <a:noAutofit/>
          </a:bodyPr>
          <a:lstStyle>
            <a:lvl1pPr marL="0" indent="0">
              <a:spcBef>
                <a:spcPts val="0"/>
              </a:spcBef>
              <a:buFontTx/>
              <a:buNone/>
              <a:defRPr sz="24975" b="0" spc="-999" baseline="0">
                <a:solidFill>
                  <a:schemeClr val="bg1"/>
                </a:solidFill>
                <a:latin typeface="SwissReSans Light" panose="020B0504020202020204" pitchFamily="34" charset="0"/>
              </a:defRPr>
            </a:lvl1pPr>
            <a:lvl2pPr marL="182379" indent="0">
              <a:spcBef>
                <a:spcPts val="0"/>
              </a:spcBef>
              <a:buFontTx/>
              <a:buNone/>
              <a:defRPr sz="34965">
                <a:solidFill>
                  <a:schemeClr val="bg1"/>
                </a:solidFill>
                <a:latin typeface="SwissReSans Light" panose="020B0504020202020204" pitchFamily="34" charset="0"/>
              </a:defRPr>
            </a:lvl2pPr>
            <a:lvl3pPr marL="444056" indent="0">
              <a:spcBef>
                <a:spcPts val="0"/>
              </a:spcBef>
              <a:buFontTx/>
              <a:buNone/>
              <a:defRPr sz="34965">
                <a:solidFill>
                  <a:schemeClr val="bg1"/>
                </a:solidFill>
                <a:latin typeface="SwissReSans Light" panose="020B0504020202020204" pitchFamily="34" charset="0"/>
              </a:defRPr>
            </a:lvl3pPr>
            <a:lvl4pPr marL="715247" indent="0">
              <a:spcBef>
                <a:spcPts val="0"/>
              </a:spcBef>
              <a:buFontTx/>
              <a:buNone/>
              <a:defRPr sz="34965">
                <a:solidFill>
                  <a:schemeClr val="bg1"/>
                </a:solidFill>
                <a:latin typeface="SwissReSans Light" panose="020B0504020202020204" pitchFamily="34" charset="0"/>
              </a:defRPr>
            </a:lvl4pPr>
            <a:lvl5pPr marL="984852" indent="0">
              <a:spcBef>
                <a:spcPts val="0"/>
              </a:spcBef>
              <a:buFontTx/>
              <a:buNone/>
              <a:defRPr sz="34965">
                <a:solidFill>
                  <a:schemeClr val="bg1"/>
                </a:solidFill>
                <a:latin typeface="SwissReSans Light" panose="020B0504020202020204" pitchFamily="34" charset="0"/>
              </a:defRPr>
            </a:lvl5pPr>
          </a:lstStyle>
          <a:p>
            <a:pPr lvl="0"/>
            <a:r>
              <a:rPr lang="en-GB" dirty="0"/>
              <a:t>00</a:t>
            </a:r>
          </a:p>
        </p:txBody>
      </p:sp>
      <p:sp>
        <p:nvSpPr>
          <p:cNvPr id="3" name="Date Placeholder 2"/>
          <p:cNvSpPr>
            <a:spLocks noGrp="1"/>
          </p:cNvSpPr>
          <p:nvPr>
            <p:ph type="dt" sz="half" idx="13"/>
          </p:nvPr>
        </p:nvSpPr>
        <p:spPr/>
        <p:txBody>
          <a:bodyPr/>
          <a:lstStyle/>
          <a:p>
            <a:endParaRPr lang="en-GB" dirty="0"/>
          </a:p>
        </p:txBody>
      </p:sp>
      <p:sp>
        <p:nvSpPr>
          <p:cNvPr id="4" name="Footer Placeholder 3"/>
          <p:cNvSpPr>
            <a:spLocks noGrp="1"/>
          </p:cNvSpPr>
          <p:nvPr>
            <p:ph type="ftr" sz="quarter" idx="14"/>
          </p:nvPr>
        </p:nvSpPr>
        <p:spPr/>
        <p:txBody>
          <a:bodyPr/>
          <a:lstStyle/>
          <a:p>
            <a:endParaRPr lang="en-GB" dirty="0"/>
          </a:p>
        </p:txBody>
      </p:sp>
      <p:sp>
        <p:nvSpPr>
          <p:cNvPr id="8" name="Slide Number Placeholder 7"/>
          <p:cNvSpPr>
            <a:spLocks noGrp="1"/>
          </p:cNvSpPr>
          <p:nvPr>
            <p:ph type="sldNum" sz="quarter" idx="15"/>
            <p:custDataLst>
              <p:tags r:id="rId2"/>
            </p:custDataLst>
          </p:nvPr>
        </p:nvSpPr>
        <p:spPr/>
        <p:txBody>
          <a:bodyPr/>
          <a:lstStyle>
            <a:lvl1pPr>
              <a:defRPr>
                <a:solidFill>
                  <a:schemeClr val="bg1"/>
                </a:solidFill>
              </a:defRPr>
            </a:lvl1pPr>
          </a:lstStyle>
          <a:p>
            <a:fld id="{5E4D2043-7E31-4A53-BD33-72A88E682172}" type="slidenum">
              <a:rPr lang="en-GB" smtClean="0"/>
              <a:pPr/>
              <a:t>‹#›</a:t>
            </a:fld>
            <a:endParaRPr lang="en-GB" dirty="0"/>
          </a:p>
        </p:txBody>
      </p:sp>
      <p:sp>
        <p:nvSpPr>
          <p:cNvPr id="11" name="Classification"/>
          <p:cNvSpPr txBox="1">
            <a:spLocks noChangeArrowheads="1"/>
          </p:cNvSpPr>
          <p:nvPr userDrawn="1">
            <p:custDataLst>
              <p:tags r:id="rId3"/>
            </p:custDataLst>
          </p:nvPr>
        </p:nvSpPr>
        <p:spPr bwMode="black">
          <a:xfrm>
            <a:off x="4022174"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899" dirty="0">
              <a:solidFill>
                <a:schemeClr val="bg1"/>
              </a:solidFill>
              <a:latin typeface="SwissReSans Light" panose="020B0504020202020204" pitchFamily="34" charset="0"/>
            </a:endParaRPr>
          </a:p>
        </p:txBody>
      </p:sp>
      <p:sp>
        <p:nvSpPr>
          <p:cNvPr id="14" name="Footer"/>
          <p:cNvSpPr txBox="1">
            <a:spLocks/>
          </p:cNvSpPr>
          <p:nvPr userDrawn="1">
            <p:custDataLst>
              <p:tags r:id="rId4"/>
            </p:custDataLst>
          </p:nvPr>
        </p:nvSpPr>
        <p:spPr bwMode="black">
          <a:xfrm>
            <a:off x="3120662" y="6505850"/>
            <a:ext cx="7871883" cy="139700"/>
          </a:xfrm>
          <a:prstGeom prst="rect">
            <a:avLst/>
          </a:prstGeom>
        </p:spPr>
        <p:txBody>
          <a:bodyPr vert="horz" wrap="none" lIns="0" tIns="0" rIns="0" bIns="0" rtlCol="0" anchor="b" anchorCtr="0"/>
          <a:lstStyle/>
          <a:p>
            <a:pPr marL="0" algn="r" defTabSz="913486" rtl="0" eaLnBrk="1" latinLnBrk="0" hangingPunct="1"/>
            <a:r>
              <a:rPr lang="en-GB" sz="999" b="0" kern="1200">
                <a:solidFill>
                  <a:schemeClr val="bg1"/>
                </a:solidFill>
                <a:latin typeface="SwissReSans Light" panose="020B0504020202020204" pitchFamily="34" charset="0"/>
                <a:ea typeface="+mn-ea"/>
                <a:cs typeface="+mn-cs"/>
              </a:rPr>
              <a:t>Philip Rupp | June 2026 | Workshop on European Storms</a:t>
            </a:r>
            <a:endParaRPr lang="en-GB" sz="999" b="0" kern="1200" dirty="0">
              <a:solidFill>
                <a:schemeClr val="bg1"/>
              </a:solidFill>
              <a:latin typeface="SwissReSans Light" panose="020B0504020202020204" pitchFamily="34" charset="0"/>
              <a:ea typeface="+mn-ea"/>
              <a:cs typeface="+mn-cs"/>
            </a:endParaRPr>
          </a:p>
        </p:txBody>
      </p:sp>
    </p:spTree>
    <p:extLst>
      <p:ext uri="{BB962C8B-B14F-4D97-AF65-F5344CB8AC3E}">
        <p14:creationId xmlns:p14="http://schemas.microsoft.com/office/powerpoint/2010/main" val="475323448"/>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Centered Text" preserve="1" userDrawn="1">
  <p:cSld name="Centered Text">
    <p:bg>
      <p:bgPr>
        <a:solidFill>
          <a:schemeClr val="tx2"/>
        </a:solidFill>
        <a:effectLst/>
      </p:bgPr>
    </p:bg>
    <p:spTree>
      <p:nvGrpSpPr>
        <p:cNvPr id="1" name=""/>
        <p:cNvGrpSpPr/>
        <p:nvPr/>
      </p:nvGrpSpPr>
      <p:grpSpPr>
        <a:xfrm>
          <a:off x="0" y="0"/>
          <a:ext cx="0" cy="0"/>
          <a:chOff x="0" y="0"/>
          <a:chExt cx="0" cy="0"/>
        </a:xfrm>
      </p:grpSpPr>
      <p:sp>
        <p:nvSpPr>
          <p:cNvPr id="12" name="Picture Placeholder 7">
            <a:extLst>
              <a:ext uri="{FF2B5EF4-FFF2-40B4-BE49-F238E27FC236}">
                <a16:creationId xmlns:a16="http://schemas.microsoft.com/office/drawing/2014/main" id="{262EFBBE-88F0-45C6-8773-A0193D549231}"/>
              </a:ext>
            </a:extLst>
          </p:cNvPr>
          <p:cNvSpPr>
            <a:spLocks noGrp="1"/>
          </p:cNvSpPr>
          <p:nvPr>
            <p:ph type="pic" sz="quarter" idx="16"/>
          </p:nvPr>
        </p:nvSpPr>
        <p:spPr bwMode="gray">
          <a:xfrm>
            <a:off x="0" y="0"/>
            <a:ext cx="12192000" cy="6858000"/>
          </a:xfrm>
          <a:prstGeom prst="rect">
            <a:avLst/>
          </a:prstGeom>
          <a:noFill/>
        </p:spPr>
        <p:txBody>
          <a:bodyPr tIns="576000" anchor="ctr"/>
          <a:lstStyle>
            <a:lvl1pPr algn="ctr">
              <a:buFontTx/>
              <a:buNone/>
              <a:defRPr sz="1199">
                <a:solidFill>
                  <a:srgbClr val="A8BAB2"/>
                </a:solidFill>
                <a:latin typeface="SwissReSans Light" panose="020B0504020202020204" pitchFamily="34" charset="0"/>
              </a:defRPr>
            </a:lvl1pPr>
          </a:lstStyle>
          <a:p>
            <a:r>
              <a:rPr lang="en-GB"/>
              <a:t>Click icon to add picture</a:t>
            </a:r>
            <a:endParaRPr lang="en-GB" dirty="0"/>
          </a:p>
        </p:txBody>
      </p:sp>
      <p:sp>
        <p:nvSpPr>
          <p:cNvPr id="2" name="Title 1"/>
          <p:cNvSpPr>
            <a:spLocks noGrp="1"/>
          </p:cNvSpPr>
          <p:nvPr>
            <p:ph type="title"/>
          </p:nvPr>
        </p:nvSpPr>
        <p:spPr bwMode="gray">
          <a:xfrm>
            <a:off x="695326" y="2622818"/>
            <a:ext cx="10801275" cy="1296168"/>
          </a:xfrm>
        </p:spPr>
        <p:txBody>
          <a:bodyPr vert="horz" lIns="0" tIns="0" rIns="0" bIns="0" rtlCol="0" anchor="ctr" anchorCtr="0">
            <a:noAutofit/>
          </a:bodyPr>
          <a:lstStyle>
            <a:lvl1pPr algn="ctr" defTabSz="913486" rtl="0" eaLnBrk="1" latinLnBrk="0" hangingPunct="1">
              <a:lnSpc>
                <a:spcPct val="80000"/>
              </a:lnSpc>
              <a:spcBef>
                <a:spcPct val="0"/>
              </a:spcBef>
              <a:buNone/>
              <a:defRPr lang="en-GB" sz="9590" kern="1200" spc="-300" baseline="0" dirty="0">
                <a:solidFill>
                  <a:schemeClr val="bg1"/>
                </a:solidFill>
                <a:latin typeface="SwissReSans Light" pitchFamily="34" charset="0"/>
                <a:ea typeface="+mj-ea"/>
                <a:cs typeface="+mj-cs"/>
              </a:defRPr>
            </a:lvl1pPr>
          </a:lstStyle>
          <a:p>
            <a:r>
              <a:rPr lang="en-GB"/>
              <a:t>Click to edit Master title style</a:t>
            </a:r>
            <a:endParaRPr lang="en-GB" dirty="0"/>
          </a:p>
        </p:txBody>
      </p:sp>
      <p:sp>
        <p:nvSpPr>
          <p:cNvPr id="3" name="Date Placeholder 2"/>
          <p:cNvSpPr>
            <a:spLocks noGrp="1"/>
          </p:cNvSpPr>
          <p:nvPr>
            <p:ph type="dt" sz="half" idx="13"/>
          </p:nvPr>
        </p:nvSpPr>
        <p:spPr/>
        <p:txBody>
          <a:bodyPr/>
          <a:lstStyle/>
          <a:p>
            <a:endParaRPr lang="en-GB" dirty="0"/>
          </a:p>
        </p:txBody>
      </p:sp>
      <p:sp>
        <p:nvSpPr>
          <p:cNvPr id="4" name="Footer Placeholder 3"/>
          <p:cNvSpPr>
            <a:spLocks noGrp="1"/>
          </p:cNvSpPr>
          <p:nvPr>
            <p:ph type="ftr" sz="quarter" idx="14"/>
          </p:nvPr>
        </p:nvSpPr>
        <p:spPr/>
        <p:txBody>
          <a:bodyPr/>
          <a:lstStyle/>
          <a:p>
            <a:endParaRPr lang="en-GB" dirty="0"/>
          </a:p>
        </p:txBody>
      </p:sp>
      <p:sp>
        <p:nvSpPr>
          <p:cNvPr id="8" name="Slide Number Placeholder 7"/>
          <p:cNvSpPr>
            <a:spLocks noGrp="1"/>
          </p:cNvSpPr>
          <p:nvPr>
            <p:ph type="sldNum" sz="quarter" idx="15"/>
            <p:custDataLst>
              <p:tags r:id="rId2"/>
            </p:custDataLst>
          </p:nvPr>
        </p:nvSpPr>
        <p:spPr/>
        <p:txBody>
          <a:bodyPr/>
          <a:lstStyle>
            <a:lvl1pPr>
              <a:defRPr>
                <a:solidFill>
                  <a:schemeClr val="bg1"/>
                </a:solidFill>
              </a:defRPr>
            </a:lvl1pPr>
          </a:lstStyle>
          <a:p>
            <a:fld id="{5E4D2043-7E31-4A53-BD33-72A88E682172}" type="slidenum">
              <a:rPr lang="en-GB" smtClean="0"/>
              <a:pPr/>
              <a:t>‹#›</a:t>
            </a:fld>
            <a:endParaRPr lang="en-GB" dirty="0"/>
          </a:p>
        </p:txBody>
      </p:sp>
      <p:sp>
        <p:nvSpPr>
          <p:cNvPr id="11" name="Classification"/>
          <p:cNvSpPr txBox="1">
            <a:spLocks noChangeArrowheads="1"/>
          </p:cNvSpPr>
          <p:nvPr userDrawn="1">
            <p:custDataLst>
              <p:tags r:id="rId3"/>
            </p:custDataLst>
          </p:nvPr>
        </p:nvSpPr>
        <p:spPr bwMode="black">
          <a:xfrm>
            <a:off x="4022174"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899" dirty="0">
              <a:solidFill>
                <a:schemeClr val="bg1"/>
              </a:solidFill>
              <a:latin typeface="SwissReSans Light" panose="020B0504020202020204" pitchFamily="34" charset="0"/>
            </a:endParaRPr>
          </a:p>
        </p:txBody>
      </p:sp>
      <p:sp>
        <p:nvSpPr>
          <p:cNvPr id="14" name="Footer"/>
          <p:cNvSpPr txBox="1">
            <a:spLocks/>
          </p:cNvSpPr>
          <p:nvPr userDrawn="1">
            <p:custDataLst>
              <p:tags r:id="rId4"/>
            </p:custDataLst>
          </p:nvPr>
        </p:nvSpPr>
        <p:spPr bwMode="black">
          <a:xfrm>
            <a:off x="3120662" y="6505850"/>
            <a:ext cx="7871883" cy="139700"/>
          </a:xfrm>
          <a:prstGeom prst="rect">
            <a:avLst/>
          </a:prstGeom>
        </p:spPr>
        <p:txBody>
          <a:bodyPr vert="horz" wrap="none" lIns="0" tIns="0" rIns="0" bIns="0" rtlCol="0" anchor="b" anchorCtr="0"/>
          <a:lstStyle/>
          <a:p>
            <a:pPr marL="0" algn="r" defTabSz="913486" rtl="0" eaLnBrk="1" latinLnBrk="0" hangingPunct="1"/>
            <a:r>
              <a:rPr lang="en-GB" sz="999" b="0" kern="1200">
                <a:solidFill>
                  <a:schemeClr val="bg1"/>
                </a:solidFill>
                <a:latin typeface="SwissReSans Light" panose="020B0504020202020204" pitchFamily="34" charset="0"/>
                <a:ea typeface="+mn-ea"/>
                <a:cs typeface="+mn-cs"/>
              </a:rPr>
              <a:t>Philip Rupp | June 2026 | Workshop on European Storms</a:t>
            </a:r>
            <a:endParaRPr lang="en-GB" sz="999" b="0" kern="1200" dirty="0">
              <a:solidFill>
                <a:schemeClr val="bg1"/>
              </a:solidFill>
              <a:latin typeface="SwissReSans Light" panose="020B0504020202020204" pitchFamily="34" charset="0"/>
              <a:ea typeface="+mn-ea"/>
              <a:cs typeface="+mn-cs"/>
            </a:endParaRPr>
          </a:p>
        </p:txBody>
      </p:sp>
    </p:spTree>
    <p:extLst>
      <p:ext uri="{BB962C8B-B14F-4D97-AF65-F5344CB8AC3E}">
        <p14:creationId xmlns:p14="http://schemas.microsoft.com/office/powerpoint/2010/main" val="2949665412"/>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preserve="1" userDrawn="1">
  <p:cSld name="Title and Content">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a:t>Click to edit Master title style</a:t>
            </a:r>
            <a:endParaRPr lang="en-GB" dirty="0"/>
          </a:p>
        </p:txBody>
      </p:sp>
      <p:sp>
        <p:nvSpPr>
          <p:cNvPr id="7" name="Date Placeholder 6"/>
          <p:cNvSpPr>
            <a:spLocks noGrp="1"/>
          </p:cNvSpPr>
          <p:nvPr>
            <p:ph type="dt" sz="half" idx="10"/>
          </p:nvPr>
        </p:nvSpPr>
        <p:spPr/>
        <p:txBody>
          <a:bodyPr/>
          <a:lstStyle/>
          <a:p>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
        <p:nvSpPr>
          <p:cNvPr id="4" name="Content Placeholder 3">
            <a:extLst>
              <a:ext uri="{FF2B5EF4-FFF2-40B4-BE49-F238E27FC236}">
                <a16:creationId xmlns:a16="http://schemas.microsoft.com/office/drawing/2014/main" id="{979004AD-930E-45B8-858D-4EAB7C967168}"/>
              </a:ext>
            </a:extLst>
          </p:cNvPr>
          <p:cNvSpPr>
            <a:spLocks noGrp="1"/>
          </p:cNvSpPr>
          <p:nvPr>
            <p:ph sz="quarter" idx="13"/>
          </p:nvPr>
        </p:nvSpPr>
        <p:spPr>
          <a:xfrm>
            <a:off x="695324" y="1628802"/>
            <a:ext cx="11017250" cy="4392513"/>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Light Color" preserve="1" userDrawn="1">
  <p:cSld name="Title and Content Light Color">
    <p:bg>
      <p:bgPr>
        <a:solidFill>
          <a:schemeClr val="bg2">
            <a:alpha val="14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lvl1pPr>
              <a:defRPr>
                <a:solidFill>
                  <a:schemeClr val="accent3"/>
                </a:solidFill>
              </a:defRPr>
            </a:lvl1pPr>
          </a:lstStyle>
          <a:p>
            <a:r>
              <a:rPr lang="en-GB"/>
              <a:t>Click to edit Master title style</a:t>
            </a:r>
            <a:endParaRPr lang="en-GB" dirty="0"/>
          </a:p>
        </p:txBody>
      </p:sp>
      <p:sp>
        <p:nvSpPr>
          <p:cNvPr id="7" name="Date Placeholder 6"/>
          <p:cNvSpPr>
            <a:spLocks noGrp="1"/>
          </p:cNvSpPr>
          <p:nvPr>
            <p:ph type="dt" sz="half" idx="10"/>
          </p:nvPr>
        </p:nvSpPr>
        <p:spPr/>
        <p:txBody>
          <a:bodyPr/>
          <a:lstStyle/>
          <a:p>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custDataLst>
              <p:tags r:id="rId2"/>
            </p:custDataLst>
          </p:nvPr>
        </p:nvSpPr>
        <p:spPr/>
        <p:txBody>
          <a:bodyPr/>
          <a:lstStyle>
            <a:lvl1pPr>
              <a:defRPr>
                <a:solidFill>
                  <a:schemeClr val="accent3"/>
                </a:solidFill>
              </a:defRPr>
            </a:lvl1pPr>
          </a:lstStyle>
          <a:p>
            <a:fld id="{5E4D2043-7E31-4A53-BD33-72A88E682172}" type="slidenum">
              <a:rPr lang="en-GB" smtClean="0"/>
              <a:pPr/>
              <a:t>‹#›</a:t>
            </a:fld>
            <a:endParaRPr lang="en-GB" dirty="0"/>
          </a:p>
        </p:txBody>
      </p:sp>
      <p:sp>
        <p:nvSpPr>
          <p:cNvPr id="4" name="Content Placeholder 3">
            <a:extLst>
              <a:ext uri="{FF2B5EF4-FFF2-40B4-BE49-F238E27FC236}">
                <a16:creationId xmlns:a16="http://schemas.microsoft.com/office/drawing/2014/main" id="{3E1ADEDF-3C24-4D54-87D1-E58D78D84B2B}"/>
              </a:ext>
            </a:extLst>
          </p:cNvPr>
          <p:cNvSpPr>
            <a:spLocks noGrp="1"/>
          </p:cNvSpPr>
          <p:nvPr>
            <p:ph sz="quarter" idx="13"/>
          </p:nvPr>
        </p:nvSpPr>
        <p:spPr>
          <a:xfrm>
            <a:off x="695325" y="1628778"/>
            <a:ext cx="11017250" cy="4392513"/>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945444835"/>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Title and Content Color" preserve="1" userDrawn="1">
  <p:cSld name="Title and Content Color">
    <p:bg>
      <p:bgPr>
        <a:solidFill>
          <a:schemeClr val="accent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lvl1pPr>
              <a:defRPr>
                <a:solidFill>
                  <a:schemeClr val="bg1"/>
                </a:solidFill>
              </a:defRPr>
            </a:lvl1pPr>
          </a:lstStyle>
          <a:p>
            <a:r>
              <a:rPr lang="en-GB"/>
              <a:t>Click to edit Master title style</a:t>
            </a:r>
            <a:endParaRPr lang="en-GB" dirty="0"/>
          </a:p>
        </p:txBody>
      </p:sp>
      <p:sp>
        <p:nvSpPr>
          <p:cNvPr id="7" name="Date Placeholder 6"/>
          <p:cNvSpPr>
            <a:spLocks noGrp="1"/>
          </p:cNvSpPr>
          <p:nvPr>
            <p:ph type="dt" sz="half" idx="10"/>
          </p:nvPr>
        </p:nvSpPr>
        <p:spPr/>
        <p:txBody>
          <a:bodyPr/>
          <a:lstStyle/>
          <a:p>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a:t>
            </a:fld>
            <a:endParaRPr lang="en-GB" dirty="0"/>
          </a:p>
        </p:txBody>
      </p:sp>
      <p:sp>
        <p:nvSpPr>
          <p:cNvPr id="6" name="Content Placeholder 5">
            <a:extLst>
              <a:ext uri="{FF2B5EF4-FFF2-40B4-BE49-F238E27FC236}">
                <a16:creationId xmlns:a16="http://schemas.microsoft.com/office/drawing/2014/main" id="{069D9F5B-DD7D-4C7C-A630-31D237872247}"/>
              </a:ext>
            </a:extLst>
          </p:cNvPr>
          <p:cNvSpPr>
            <a:spLocks noGrp="1"/>
          </p:cNvSpPr>
          <p:nvPr>
            <p:ph sz="quarter" idx="13"/>
          </p:nvPr>
        </p:nvSpPr>
        <p:spPr>
          <a:xfrm>
            <a:off x="695325" y="1628778"/>
            <a:ext cx="11017250" cy="4392513"/>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323792404"/>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Title and Content Dark Grey" preserve="1" userDrawn="1">
  <p:cSld name="Title and Content Dark Grey">
    <p:bg>
      <p:bgPr>
        <a:solidFill>
          <a:srgbClr val="3C4150"/>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lvl1pPr>
              <a:defRPr>
                <a:solidFill>
                  <a:schemeClr val="bg1"/>
                </a:solidFill>
              </a:defRPr>
            </a:lvl1pPr>
          </a:lstStyle>
          <a:p>
            <a:r>
              <a:rPr lang="en-GB"/>
              <a:t>Click to edit Master title style</a:t>
            </a:r>
            <a:endParaRPr lang="en-GB" dirty="0"/>
          </a:p>
        </p:txBody>
      </p:sp>
      <p:sp>
        <p:nvSpPr>
          <p:cNvPr id="7" name="Date Placeholder 6"/>
          <p:cNvSpPr>
            <a:spLocks noGrp="1"/>
          </p:cNvSpPr>
          <p:nvPr>
            <p:ph type="dt" sz="half" idx="10"/>
          </p:nvPr>
        </p:nvSpPr>
        <p:spPr/>
        <p:txBody>
          <a:bodyPr/>
          <a:lstStyle/>
          <a:p>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a:t>
            </a:fld>
            <a:endParaRPr lang="en-GB" dirty="0"/>
          </a:p>
        </p:txBody>
      </p:sp>
      <p:sp>
        <p:nvSpPr>
          <p:cNvPr id="10" name="Content Placeholder 5">
            <a:extLst>
              <a:ext uri="{FF2B5EF4-FFF2-40B4-BE49-F238E27FC236}">
                <a16:creationId xmlns:a16="http://schemas.microsoft.com/office/drawing/2014/main" id="{8A728029-BAA9-4A00-A844-5443038FCD59}"/>
              </a:ext>
            </a:extLst>
          </p:cNvPr>
          <p:cNvSpPr>
            <a:spLocks noGrp="1"/>
          </p:cNvSpPr>
          <p:nvPr>
            <p:ph sz="quarter" idx="13"/>
          </p:nvPr>
        </p:nvSpPr>
        <p:spPr>
          <a:xfrm>
            <a:off x="695325" y="1628778"/>
            <a:ext cx="11017250" cy="4392513"/>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3592378511"/>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Content"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bwMode="black">
          <a:xfrm>
            <a:off x="695326" y="1628774"/>
            <a:ext cx="5328000" cy="4392000"/>
          </a:xfrm>
          <a:prstGeom prst="rect">
            <a:avLst/>
          </a:prstGeom>
        </p:spPr>
        <p:txBody>
          <a:bodyPr/>
          <a:lstStyle>
            <a:lvl1pPr>
              <a:defRPr sz="1598">
                <a:latin typeface="SwissReSans Light" panose="020B0504020202020204" pitchFamily="34" charset="0"/>
              </a:defRPr>
            </a:lvl1pPr>
            <a:lvl2pPr>
              <a:defRPr sz="1399">
                <a:latin typeface="SwissReSans Light" panose="020B0504020202020204" pitchFamily="34" charset="0"/>
              </a:defRPr>
            </a:lvl2pPr>
            <a:lvl3pPr>
              <a:defRPr sz="1399">
                <a:latin typeface="SwissReSans Light" panose="020B0504020202020204" pitchFamily="34" charset="0"/>
              </a:defRPr>
            </a:lvl3pPr>
            <a:lvl4pPr>
              <a:defRPr sz="1399">
                <a:latin typeface="SwissReSans Light" panose="020B0504020202020204" pitchFamily="34" charset="0"/>
              </a:defRPr>
            </a:lvl4pPr>
            <a:lvl5pPr>
              <a:defRPr sz="1399">
                <a:latin typeface="SwissReSans Light" panose="020B0504020202020204" pitchFamily="34" charset="0"/>
              </a:defRPr>
            </a:lvl5pPr>
            <a:lvl6pPr>
              <a:defRPr sz="1798"/>
            </a:lvl6pPr>
            <a:lvl7pPr>
              <a:defRPr sz="1798"/>
            </a:lvl7pPr>
            <a:lvl8pPr>
              <a:defRPr sz="1798"/>
            </a:lvl8pPr>
            <a:lvl9pPr>
              <a:defRPr sz="179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bwMode="black">
          <a:xfrm>
            <a:off x="6384032" y="1628776"/>
            <a:ext cx="5328000" cy="4392000"/>
          </a:xfrm>
          <a:prstGeom prst="rect">
            <a:avLst/>
          </a:prstGeom>
        </p:spPr>
        <p:txBody>
          <a:bodyPr/>
          <a:lstStyle>
            <a:lvl1pPr>
              <a:defRPr sz="1598">
                <a:latin typeface="SwissReSans Light" panose="020B0504020202020204" pitchFamily="34" charset="0"/>
              </a:defRPr>
            </a:lvl1pPr>
            <a:lvl2pPr>
              <a:defRPr sz="1399">
                <a:latin typeface="SwissReSans Light" panose="020B0504020202020204" pitchFamily="34" charset="0"/>
              </a:defRPr>
            </a:lvl2pPr>
            <a:lvl3pPr>
              <a:defRPr sz="1399">
                <a:latin typeface="SwissReSans Light" panose="020B0504020202020204" pitchFamily="34" charset="0"/>
              </a:defRPr>
            </a:lvl3pPr>
            <a:lvl4pPr>
              <a:defRPr sz="1399">
                <a:latin typeface="SwissReSans Light" panose="020B0504020202020204" pitchFamily="34" charset="0"/>
              </a:defRPr>
            </a:lvl4pPr>
            <a:lvl5pPr>
              <a:defRPr sz="1399">
                <a:latin typeface="SwissReSans Light" panose="020B0504020202020204" pitchFamily="34" charset="0"/>
              </a:defRPr>
            </a:lvl5pPr>
            <a:lvl6pPr>
              <a:defRPr sz="1798"/>
            </a:lvl6pPr>
            <a:lvl7pPr>
              <a:defRPr sz="1798"/>
            </a:lvl7pPr>
            <a:lvl8pPr>
              <a:defRPr sz="1798"/>
            </a:lvl8pPr>
            <a:lvl9pPr>
              <a:defRPr sz="179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Title 7"/>
          <p:cNvSpPr>
            <a:spLocks noGrp="1"/>
          </p:cNvSpPr>
          <p:nvPr>
            <p:ph type="title"/>
          </p:nvPr>
        </p:nvSpPr>
        <p:spPr/>
        <p:txBody>
          <a:bodyPr/>
          <a:lstStyle/>
          <a:p>
            <a:r>
              <a:rPr lang="en-GB"/>
              <a:t>Click to edit Master title style</a:t>
            </a:r>
            <a:endParaRPr lang="en-GB" dirty="0"/>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Tree>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wo Content Light Color" preserve="1" userDrawn="1">
  <p:cSld name="Two Content Light Color">
    <p:bg>
      <p:bgPr>
        <a:solidFill>
          <a:schemeClr val="bg2">
            <a:alpha val="14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bwMode="black">
          <a:xfrm>
            <a:off x="695326" y="1628774"/>
            <a:ext cx="5328000" cy="4392000"/>
          </a:xfrm>
          <a:prstGeom prst="rect">
            <a:avLst/>
          </a:prstGeom>
        </p:spPr>
        <p:txBody>
          <a:bodyPr/>
          <a:lstStyle>
            <a:lvl1pPr>
              <a:defRPr sz="1598">
                <a:latin typeface="SwissReSans Light" panose="020B0504020202020204" pitchFamily="34" charset="0"/>
              </a:defRPr>
            </a:lvl1pPr>
            <a:lvl2pPr>
              <a:defRPr sz="1399">
                <a:latin typeface="SwissReSans Light" panose="020B0504020202020204" pitchFamily="34" charset="0"/>
              </a:defRPr>
            </a:lvl2pPr>
            <a:lvl3pPr>
              <a:defRPr sz="1399">
                <a:latin typeface="SwissReSans Light" panose="020B0504020202020204" pitchFamily="34" charset="0"/>
              </a:defRPr>
            </a:lvl3pPr>
            <a:lvl4pPr>
              <a:defRPr sz="1399">
                <a:latin typeface="SwissReSans Light" panose="020B0504020202020204" pitchFamily="34" charset="0"/>
              </a:defRPr>
            </a:lvl4pPr>
            <a:lvl5pPr>
              <a:defRPr sz="1399">
                <a:latin typeface="SwissReSans Light" panose="020B0504020202020204" pitchFamily="34" charset="0"/>
              </a:defRPr>
            </a:lvl5pPr>
            <a:lvl6pPr>
              <a:defRPr sz="1798"/>
            </a:lvl6pPr>
            <a:lvl7pPr>
              <a:defRPr sz="1798"/>
            </a:lvl7pPr>
            <a:lvl8pPr>
              <a:defRPr sz="1798"/>
            </a:lvl8pPr>
            <a:lvl9pPr>
              <a:defRPr sz="179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bwMode="black">
          <a:xfrm>
            <a:off x="6384032" y="1628776"/>
            <a:ext cx="5328000" cy="4392000"/>
          </a:xfrm>
          <a:prstGeom prst="rect">
            <a:avLst/>
          </a:prstGeom>
        </p:spPr>
        <p:txBody>
          <a:bodyPr/>
          <a:lstStyle>
            <a:lvl1pPr>
              <a:defRPr sz="1598">
                <a:latin typeface="SwissReSans Light" panose="020B0504020202020204" pitchFamily="34" charset="0"/>
              </a:defRPr>
            </a:lvl1pPr>
            <a:lvl2pPr>
              <a:defRPr sz="1399">
                <a:latin typeface="SwissReSans Light" panose="020B0504020202020204" pitchFamily="34" charset="0"/>
              </a:defRPr>
            </a:lvl2pPr>
            <a:lvl3pPr>
              <a:defRPr sz="1399">
                <a:latin typeface="SwissReSans Light" panose="020B0504020202020204" pitchFamily="34" charset="0"/>
              </a:defRPr>
            </a:lvl3pPr>
            <a:lvl4pPr>
              <a:defRPr sz="1399">
                <a:latin typeface="SwissReSans Light" panose="020B0504020202020204" pitchFamily="34" charset="0"/>
              </a:defRPr>
            </a:lvl4pPr>
            <a:lvl5pPr>
              <a:defRPr sz="1399">
                <a:latin typeface="SwissReSans Light" panose="020B0504020202020204" pitchFamily="34" charset="0"/>
              </a:defRPr>
            </a:lvl5pPr>
            <a:lvl6pPr>
              <a:defRPr sz="1798"/>
            </a:lvl6pPr>
            <a:lvl7pPr>
              <a:defRPr sz="1798"/>
            </a:lvl7pPr>
            <a:lvl8pPr>
              <a:defRPr sz="1798"/>
            </a:lvl8pPr>
            <a:lvl9pPr>
              <a:defRPr sz="179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Title 7"/>
          <p:cNvSpPr>
            <a:spLocks noGrp="1"/>
          </p:cNvSpPr>
          <p:nvPr>
            <p:ph type="title"/>
          </p:nvPr>
        </p:nvSpPr>
        <p:spPr/>
        <p:txBody>
          <a:bodyPr/>
          <a:lstStyle>
            <a:lvl1pPr>
              <a:defRPr>
                <a:solidFill>
                  <a:srgbClr val="3C4150"/>
                </a:solidFill>
              </a:defRPr>
            </a:lvl1pPr>
          </a:lstStyle>
          <a:p>
            <a:r>
              <a:rPr lang="en-GB"/>
              <a:t>Click to edit Master title style</a:t>
            </a:r>
            <a:endParaRPr lang="en-GB" dirty="0"/>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Tree>
    <p:extLst>
      <p:ext uri="{BB962C8B-B14F-4D97-AF65-F5344CB8AC3E}">
        <p14:creationId xmlns:p14="http://schemas.microsoft.com/office/powerpoint/2010/main" val="62236031"/>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Two Content Color" preserve="1" userDrawn="1">
  <p:cSld name="Two Content Color">
    <p:bg>
      <p:bgPr>
        <a:solidFill>
          <a:schemeClr val="accent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bwMode="black">
          <a:xfrm>
            <a:off x="695326" y="1628774"/>
            <a:ext cx="5328000" cy="4392000"/>
          </a:xfrm>
          <a:prstGeom prst="rect">
            <a:avLst/>
          </a:prstGeom>
        </p:spPr>
        <p:txBody>
          <a:bodyPr/>
          <a:lstStyle>
            <a:lvl1pPr>
              <a:defRPr sz="1598">
                <a:solidFill>
                  <a:schemeClr val="bg1"/>
                </a:solidFill>
                <a:latin typeface="SwissReSans Light" panose="020B0504020202020204" pitchFamily="34" charset="0"/>
              </a:defRPr>
            </a:lvl1pPr>
            <a:lvl2pPr>
              <a:defRPr sz="1399">
                <a:solidFill>
                  <a:schemeClr val="bg1"/>
                </a:solidFill>
                <a:latin typeface="SwissReSans Light" panose="020B0504020202020204" pitchFamily="34" charset="0"/>
              </a:defRPr>
            </a:lvl2pPr>
            <a:lvl3pPr>
              <a:defRPr sz="1399">
                <a:solidFill>
                  <a:schemeClr val="bg1"/>
                </a:solidFill>
                <a:latin typeface="SwissReSans Light" panose="020B0504020202020204" pitchFamily="34" charset="0"/>
              </a:defRPr>
            </a:lvl3pPr>
            <a:lvl4pPr>
              <a:defRPr sz="1399">
                <a:solidFill>
                  <a:schemeClr val="bg1"/>
                </a:solidFill>
                <a:latin typeface="SwissReSans Light" panose="020B0504020202020204" pitchFamily="34" charset="0"/>
              </a:defRPr>
            </a:lvl4pPr>
            <a:lvl5pPr>
              <a:defRPr sz="1399">
                <a:solidFill>
                  <a:schemeClr val="bg1"/>
                </a:solidFill>
                <a:latin typeface="SwissReSans Light" panose="020B0504020202020204" pitchFamily="34" charset="0"/>
              </a:defRPr>
            </a:lvl5pPr>
            <a:lvl6pPr>
              <a:defRPr sz="1798"/>
            </a:lvl6pPr>
            <a:lvl7pPr>
              <a:defRPr sz="1798"/>
            </a:lvl7pPr>
            <a:lvl8pPr>
              <a:defRPr sz="1798"/>
            </a:lvl8pPr>
            <a:lvl9pPr>
              <a:defRPr sz="179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bwMode="black">
          <a:xfrm>
            <a:off x="6384032" y="1628776"/>
            <a:ext cx="5328000" cy="4392000"/>
          </a:xfrm>
          <a:prstGeom prst="rect">
            <a:avLst/>
          </a:prstGeom>
        </p:spPr>
        <p:txBody>
          <a:bodyPr/>
          <a:lstStyle>
            <a:lvl1pPr>
              <a:defRPr sz="1598">
                <a:solidFill>
                  <a:schemeClr val="bg1"/>
                </a:solidFill>
                <a:latin typeface="SwissReSans Light" panose="020B0504020202020204" pitchFamily="34" charset="0"/>
              </a:defRPr>
            </a:lvl1pPr>
            <a:lvl2pPr>
              <a:defRPr sz="1399">
                <a:solidFill>
                  <a:schemeClr val="bg1"/>
                </a:solidFill>
                <a:latin typeface="SwissReSans Light" panose="020B0504020202020204" pitchFamily="34" charset="0"/>
              </a:defRPr>
            </a:lvl2pPr>
            <a:lvl3pPr>
              <a:defRPr sz="1399">
                <a:solidFill>
                  <a:schemeClr val="bg1"/>
                </a:solidFill>
                <a:latin typeface="SwissReSans Light" panose="020B0504020202020204" pitchFamily="34" charset="0"/>
              </a:defRPr>
            </a:lvl3pPr>
            <a:lvl4pPr>
              <a:defRPr sz="1399">
                <a:solidFill>
                  <a:schemeClr val="bg1"/>
                </a:solidFill>
                <a:latin typeface="SwissReSans Light" panose="020B0504020202020204" pitchFamily="34" charset="0"/>
              </a:defRPr>
            </a:lvl4pPr>
            <a:lvl5pPr>
              <a:defRPr sz="1399">
                <a:solidFill>
                  <a:schemeClr val="bg1"/>
                </a:solidFill>
                <a:latin typeface="SwissReSans Light" panose="020B0504020202020204" pitchFamily="34" charset="0"/>
              </a:defRPr>
            </a:lvl5pPr>
            <a:lvl6pPr>
              <a:defRPr sz="1798"/>
            </a:lvl6pPr>
            <a:lvl7pPr>
              <a:defRPr sz="1798"/>
            </a:lvl7pPr>
            <a:lvl8pPr>
              <a:defRPr sz="1798"/>
            </a:lvl8pPr>
            <a:lvl9pPr>
              <a:defRPr sz="179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Title 7"/>
          <p:cNvSpPr>
            <a:spLocks noGrp="1"/>
          </p:cNvSpPr>
          <p:nvPr>
            <p:ph type="title"/>
          </p:nvPr>
        </p:nvSpPr>
        <p:spPr/>
        <p:txBody>
          <a:bodyPr/>
          <a:lstStyle>
            <a:lvl1pPr>
              <a:defRPr>
                <a:solidFill>
                  <a:schemeClr val="bg1"/>
                </a:solidFill>
              </a:defRPr>
            </a:lvl1pPr>
          </a:lstStyle>
          <a:p>
            <a:r>
              <a:rPr lang="en-GB"/>
              <a:t>Click to edit Master title style</a:t>
            </a:r>
            <a:endParaRPr lang="en-GB" dirty="0"/>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a:t>
            </a:fld>
            <a:endParaRPr lang="en-GB" dirty="0"/>
          </a:p>
        </p:txBody>
      </p:sp>
    </p:spTree>
    <p:extLst>
      <p:ext uri="{BB962C8B-B14F-4D97-AF65-F5344CB8AC3E}">
        <p14:creationId xmlns:p14="http://schemas.microsoft.com/office/powerpoint/2010/main" val="54218687"/>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Two Content Dark Grey" preserve="1" userDrawn="1">
  <p:cSld name="Two Content Dark Grey">
    <p:bg>
      <p:bgPr>
        <a:solidFill>
          <a:srgbClr val="3C4150"/>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bwMode="black">
          <a:xfrm>
            <a:off x="695326" y="1628774"/>
            <a:ext cx="5328000" cy="4392000"/>
          </a:xfrm>
          <a:prstGeom prst="rect">
            <a:avLst/>
          </a:prstGeom>
        </p:spPr>
        <p:txBody>
          <a:bodyPr/>
          <a:lstStyle>
            <a:lvl1pPr>
              <a:defRPr sz="1598">
                <a:solidFill>
                  <a:schemeClr val="bg1"/>
                </a:solidFill>
                <a:latin typeface="SwissReSans Light" panose="020B0504020202020204" pitchFamily="34" charset="0"/>
              </a:defRPr>
            </a:lvl1pPr>
            <a:lvl2pPr>
              <a:defRPr sz="1399">
                <a:solidFill>
                  <a:schemeClr val="bg1"/>
                </a:solidFill>
                <a:latin typeface="SwissReSans Light" panose="020B0504020202020204" pitchFamily="34" charset="0"/>
              </a:defRPr>
            </a:lvl2pPr>
            <a:lvl3pPr>
              <a:defRPr sz="1399">
                <a:solidFill>
                  <a:schemeClr val="bg1"/>
                </a:solidFill>
                <a:latin typeface="SwissReSans Light" panose="020B0504020202020204" pitchFamily="34" charset="0"/>
              </a:defRPr>
            </a:lvl3pPr>
            <a:lvl4pPr>
              <a:defRPr sz="1399">
                <a:solidFill>
                  <a:schemeClr val="bg1"/>
                </a:solidFill>
                <a:latin typeface="SwissReSans Light" panose="020B0504020202020204" pitchFamily="34" charset="0"/>
              </a:defRPr>
            </a:lvl4pPr>
            <a:lvl5pPr>
              <a:defRPr sz="1399">
                <a:solidFill>
                  <a:schemeClr val="bg1"/>
                </a:solidFill>
                <a:latin typeface="SwissReSans Light" panose="020B0504020202020204" pitchFamily="34" charset="0"/>
              </a:defRPr>
            </a:lvl5pPr>
            <a:lvl6pPr>
              <a:defRPr sz="1798"/>
            </a:lvl6pPr>
            <a:lvl7pPr>
              <a:defRPr sz="1798"/>
            </a:lvl7pPr>
            <a:lvl8pPr>
              <a:defRPr sz="1798"/>
            </a:lvl8pPr>
            <a:lvl9pPr>
              <a:defRPr sz="179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bwMode="black">
          <a:xfrm>
            <a:off x="6384032" y="1628776"/>
            <a:ext cx="5328000" cy="4392000"/>
          </a:xfrm>
          <a:prstGeom prst="rect">
            <a:avLst/>
          </a:prstGeom>
        </p:spPr>
        <p:txBody>
          <a:bodyPr/>
          <a:lstStyle>
            <a:lvl1pPr>
              <a:defRPr sz="1598">
                <a:solidFill>
                  <a:schemeClr val="bg1"/>
                </a:solidFill>
                <a:latin typeface="SwissReSans Light" panose="020B0504020202020204" pitchFamily="34" charset="0"/>
              </a:defRPr>
            </a:lvl1pPr>
            <a:lvl2pPr>
              <a:defRPr sz="1399">
                <a:solidFill>
                  <a:schemeClr val="bg1"/>
                </a:solidFill>
                <a:latin typeface="SwissReSans Light" panose="020B0504020202020204" pitchFamily="34" charset="0"/>
              </a:defRPr>
            </a:lvl2pPr>
            <a:lvl3pPr>
              <a:defRPr sz="1399">
                <a:solidFill>
                  <a:schemeClr val="bg1"/>
                </a:solidFill>
                <a:latin typeface="SwissReSans Light" panose="020B0504020202020204" pitchFamily="34" charset="0"/>
              </a:defRPr>
            </a:lvl3pPr>
            <a:lvl4pPr>
              <a:defRPr sz="1399">
                <a:solidFill>
                  <a:schemeClr val="bg1"/>
                </a:solidFill>
                <a:latin typeface="SwissReSans Light" panose="020B0504020202020204" pitchFamily="34" charset="0"/>
              </a:defRPr>
            </a:lvl4pPr>
            <a:lvl5pPr>
              <a:defRPr sz="1399">
                <a:solidFill>
                  <a:schemeClr val="bg1"/>
                </a:solidFill>
                <a:latin typeface="SwissReSans Light" panose="020B0504020202020204" pitchFamily="34" charset="0"/>
              </a:defRPr>
            </a:lvl5pPr>
            <a:lvl6pPr>
              <a:defRPr sz="1798"/>
            </a:lvl6pPr>
            <a:lvl7pPr>
              <a:defRPr sz="1798"/>
            </a:lvl7pPr>
            <a:lvl8pPr>
              <a:defRPr sz="1798"/>
            </a:lvl8pPr>
            <a:lvl9pPr>
              <a:defRPr sz="179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Title 7"/>
          <p:cNvSpPr>
            <a:spLocks noGrp="1"/>
          </p:cNvSpPr>
          <p:nvPr>
            <p:ph type="title"/>
          </p:nvPr>
        </p:nvSpPr>
        <p:spPr/>
        <p:txBody>
          <a:bodyPr/>
          <a:lstStyle>
            <a:lvl1pPr>
              <a:defRPr>
                <a:solidFill>
                  <a:schemeClr val="bg1"/>
                </a:solidFill>
              </a:defRPr>
            </a:lvl1pPr>
          </a:lstStyle>
          <a:p>
            <a:r>
              <a:rPr lang="en-GB"/>
              <a:t>Click to edit Master title style</a:t>
            </a:r>
            <a:endParaRPr lang="en-GB" dirty="0"/>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a:t>
            </a:fld>
            <a:endParaRPr lang="en-GB" dirty="0"/>
          </a:p>
        </p:txBody>
      </p:sp>
    </p:spTree>
    <p:extLst>
      <p:ext uri="{BB962C8B-B14F-4D97-AF65-F5344CB8AC3E}">
        <p14:creationId xmlns:p14="http://schemas.microsoft.com/office/powerpoint/2010/main" val="1304048522"/>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preserve="1" userDrawn="1">
  <p:cSld name="Title Only">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endParaRPr lang="en-GB" dirty="0"/>
          </a:p>
        </p:txBody>
      </p:sp>
      <p:sp>
        <p:nvSpPr>
          <p:cNvPr id="7" name="Footer Placeholder 6"/>
          <p:cNvSpPr>
            <a:spLocks noGrp="1"/>
          </p:cNvSpPr>
          <p:nvPr>
            <p:ph type="ftr" sz="quarter" idx="11"/>
          </p:nvPr>
        </p:nvSpPr>
        <p:spPr/>
        <p:txBody>
          <a:bodyPr/>
          <a:lstStyle/>
          <a:p>
            <a:endParaRPr lang="en-GB" dirty="0"/>
          </a:p>
        </p:txBody>
      </p:sp>
      <p:sp>
        <p:nvSpPr>
          <p:cNvPr id="8" name="Slide Number Placeholder 7"/>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
        <p:nvSpPr>
          <p:cNvPr id="9" name="Title 8"/>
          <p:cNvSpPr>
            <a:spLocks noGrp="1"/>
          </p:cNvSpPr>
          <p:nvPr>
            <p:ph type="title"/>
          </p:nvPr>
        </p:nvSpPr>
        <p:spPr/>
        <p:txBody>
          <a:bodyPr/>
          <a:lstStyle/>
          <a:p>
            <a:r>
              <a:rPr lang="en-GB"/>
              <a:t>Click to edit Master title style</a:t>
            </a:r>
            <a:endParaRPr lang="en-GB" dirty="0"/>
          </a:p>
        </p:txBody>
      </p:sp>
    </p:spTree>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Light Color" preserve="1" userDrawn="1">
  <p:cSld name="Title Only Light Color">
    <p:bg>
      <p:bgPr>
        <a:solidFill>
          <a:schemeClr val="bg2">
            <a:alpha val="14000"/>
          </a:schemeClr>
        </a:solidFill>
        <a:effectLst/>
      </p:bgPr>
    </p:bg>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endParaRPr lang="en-GB" dirty="0"/>
          </a:p>
        </p:txBody>
      </p:sp>
      <p:sp>
        <p:nvSpPr>
          <p:cNvPr id="7" name="Footer Placeholder 6"/>
          <p:cNvSpPr>
            <a:spLocks noGrp="1"/>
          </p:cNvSpPr>
          <p:nvPr>
            <p:ph type="ftr" sz="quarter" idx="11"/>
          </p:nvPr>
        </p:nvSpPr>
        <p:spPr/>
        <p:txBody>
          <a:bodyPr/>
          <a:lstStyle/>
          <a:p>
            <a:endParaRPr lang="en-GB" dirty="0"/>
          </a:p>
        </p:txBody>
      </p:sp>
      <p:sp>
        <p:nvSpPr>
          <p:cNvPr id="8" name="Slide Number Placeholder 7"/>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
        <p:nvSpPr>
          <p:cNvPr id="9" name="Title 8"/>
          <p:cNvSpPr>
            <a:spLocks noGrp="1"/>
          </p:cNvSpPr>
          <p:nvPr>
            <p:ph type="title"/>
          </p:nvPr>
        </p:nvSpPr>
        <p:spPr/>
        <p:txBody>
          <a:bodyPr/>
          <a:lstStyle>
            <a:lvl1pPr>
              <a:defRPr>
                <a:solidFill>
                  <a:srgbClr val="3C4150"/>
                </a:solidFill>
              </a:defRPr>
            </a:lvl1pPr>
          </a:lstStyle>
          <a:p>
            <a:r>
              <a:rPr lang="en-GB"/>
              <a:t>Click to edit Master title style</a:t>
            </a:r>
            <a:endParaRPr lang="en-GB" dirty="0"/>
          </a:p>
        </p:txBody>
      </p:sp>
    </p:spTree>
    <p:extLst>
      <p:ext uri="{BB962C8B-B14F-4D97-AF65-F5344CB8AC3E}">
        <p14:creationId xmlns:p14="http://schemas.microsoft.com/office/powerpoint/2010/main" val="2945984399"/>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Title Only Color" preserve="1" userDrawn="1">
  <p:cSld name="Title Only Color">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77393-F784-4DE9-9C0C-1096FAF843C8}"/>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en-GB" dirty="0"/>
          </a:p>
        </p:txBody>
      </p:sp>
      <p:sp>
        <p:nvSpPr>
          <p:cNvPr id="3" name="Date Placeholder 2">
            <a:extLst>
              <a:ext uri="{FF2B5EF4-FFF2-40B4-BE49-F238E27FC236}">
                <a16:creationId xmlns:a16="http://schemas.microsoft.com/office/drawing/2014/main" id="{4844A69C-5A96-4EC3-AB4E-A2A6DCA2F5DA}"/>
              </a:ext>
            </a:extLst>
          </p:cNvPr>
          <p:cNvSpPr>
            <a:spLocks noGrp="1"/>
          </p:cNvSpPr>
          <p:nvPr>
            <p:ph type="dt" sz="half" idx="10"/>
          </p:nvPr>
        </p:nvSpPr>
        <p:spPr/>
        <p:txBody>
          <a:bodyPr/>
          <a:lstStyle/>
          <a:p>
            <a:endParaRPr lang="en-GB" dirty="0"/>
          </a:p>
        </p:txBody>
      </p:sp>
      <p:sp>
        <p:nvSpPr>
          <p:cNvPr id="4" name="Footer Placeholder 3">
            <a:extLst>
              <a:ext uri="{FF2B5EF4-FFF2-40B4-BE49-F238E27FC236}">
                <a16:creationId xmlns:a16="http://schemas.microsoft.com/office/drawing/2014/main" id="{5B749013-4A93-4A3B-BF5A-2E49C6E78863}"/>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2A97A1A5-BE62-4D1C-8747-5D64A25674A4}"/>
              </a:ext>
            </a:extLst>
          </p:cNvPr>
          <p:cNvSpPr>
            <a:spLocks noGrp="1"/>
          </p:cNvSpPr>
          <p:nvPr>
            <p:ph type="sldNum" sz="quarter" idx="12"/>
          </p:nvPr>
        </p:nvSpPr>
        <p:spPr/>
        <p:txBody>
          <a:bodyPr/>
          <a:lstStyle>
            <a:lvl1pPr>
              <a:defRPr>
                <a:solidFill>
                  <a:schemeClr val="bg1"/>
                </a:solidFill>
              </a:defRPr>
            </a:lvl1pPr>
          </a:lstStyle>
          <a:p>
            <a:fld id="{5E4D2043-7E31-4A53-BD33-72A88E682172}" type="slidenum">
              <a:rPr lang="en-GB" smtClean="0"/>
              <a:pPr/>
              <a:t>‹#›</a:t>
            </a:fld>
            <a:endParaRPr lang="en-GB" dirty="0"/>
          </a:p>
        </p:txBody>
      </p:sp>
    </p:spTree>
    <p:extLst>
      <p:ext uri="{BB962C8B-B14F-4D97-AF65-F5344CB8AC3E}">
        <p14:creationId xmlns:p14="http://schemas.microsoft.com/office/powerpoint/2010/main" val="555869516"/>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Title Only Dark Grey" preserve="1" userDrawn="1">
  <p:cSld name="Title Only Dark Grey">
    <p:bg>
      <p:bgPr>
        <a:solidFill>
          <a:srgbClr val="3C41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77393-F784-4DE9-9C0C-1096FAF843C8}"/>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en-GB" dirty="0"/>
          </a:p>
        </p:txBody>
      </p:sp>
      <p:sp>
        <p:nvSpPr>
          <p:cNvPr id="3" name="Date Placeholder 2">
            <a:extLst>
              <a:ext uri="{FF2B5EF4-FFF2-40B4-BE49-F238E27FC236}">
                <a16:creationId xmlns:a16="http://schemas.microsoft.com/office/drawing/2014/main" id="{4844A69C-5A96-4EC3-AB4E-A2A6DCA2F5DA}"/>
              </a:ext>
            </a:extLst>
          </p:cNvPr>
          <p:cNvSpPr>
            <a:spLocks noGrp="1"/>
          </p:cNvSpPr>
          <p:nvPr>
            <p:ph type="dt" sz="half" idx="10"/>
          </p:nvPr>
        </p:nvSpPr>
        <p:spPr/>
        <p:txBody>
          <a:bodyPr/>
          <a:lstStyle/>
          <a:p>
            <a:endParaRPr lang="en-GB" dirty="0"/>
          </a:p>
        </p:txBody>
      </p:sp>
      <p:sp>
        <p:nvSpPr>
          <p:cNvPr id="4" name="Footer Placeholder 3">
            <a:extLst>
              <a:ext uri="{FF2B5EF4-FFF2-40B4-BE49-F238E27FC236}">
                <a16:creationId xmlns:a16="http://schemas.microsoft.com/office/drawing/2014/main" id="{5B749013-4A93-4A3B-BF5A-2E49C6E78863}"/>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2A97A1A5-BE62-4D1C-8747-5D64A25674A4}"/>
              </a:ext>
            </a:extLst>
          </p:cNvPr>
          <p:cNvSpPr>
            <a:spLocks noGrp="1"/>
          </p:cNvSpPr>
          <p:nvPr>
            <p:ph type="sldNum" sz="quarter" idx="12"/>
          </p:nvPr>
        </p:nvSpPr>
        <p:spPr/>
        <p:txBody>
          <a:bodyPr/>
          <a:lstStyle>
            <a:lvl1pPr>
              <a:defRPr>
                <a:solidFill>
                  <a:schemeClr val="bg1"/>
                </a:solidFill>
              </a:defRPr>
            </a:lvl1pPr>
          </a:lstStyle>
          <a:p>
            <a:fld id="{5E4D2043-7E31-4A53-BD33-72A88E682172}" type="slidenum">
              <a:rPr lang="en-GB" smtClean="0"/>
              <a:pPr/>
              <a:t>‹#›</a:t>
            </a:fld>
            <a:endParaRPr lang="en-GB" dirty="0"/>
          </a:p>
        </p:txBody>
      </p:sp>
    </p:spTree>
    <p:extLst>
      <p:ext uri="{BB962C8B-B14F-4D97-AF65-F5344CB8AC3E}">
        <p14:creationId xmlns:p14="http://schemas.microsoft.com/office/powerpoint/2010/main" val="2059960366"/>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Title Only Dark Grey" preserve="1" userDrawn="1">
  <p:cSld name="Title Only Black">
    <p:bg>
      <p:bgPr>
        <a:solidFill>
          <a:srgbClr val="00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77393-F784-4DE9-9C0C-1096FAF843C8}"/>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en-GB" dirty="0"/>
          </a:p>
        </p:txBody>
      </p:sp>
      <p:sp>
        <p:nvSpPr>
          <p:cNvPr id="3" name="Date Placeholder 2">
            <a:extLst>
              <a:ext uri="{FF2B5EF4-FFF2-40B4-BE49-F238E27FC236}">
                <a16:creationId xmlns:a16="http://schemas.microsoft.com/office/drawing/2014/main" id="{4844A69C-5A96-4EC3-AB4E-A2A6DCA2F5DA}"/>
              </a:ext>
            </a:extLst>
          </p:cNvPr>
          <p:cNvSpPr>
            <a:spLocks noGrp="1"/>
          </p:cNvSpPr>
          <p:nvPr>
            <p:ph type="dt" sz="half" idx="10"/>
          </p:nvPr>
        </p:nvSpPr>
        <p:spPr/>
        <p:txBody>
          <a:bodyPr/>
          <a:lstStyle/>
          <a:p>
            <a:endParaRPr lang="en-GB" dirty="0"/>
          </a:p>
        </p:txBody>
      </p:sp>
      <p:sp>
        <p:nvSpPr>
          <p:cNvPr id="4" name="Footer Placeholder 3">
            <a:extLst>
              <a:ext uri="{FF2B5EF4-FFF2-40B4-BE49-F238E27FC236}">
                <a16:creationId xmlns:a16="http://schemas.microsoft.com/office/drawing/2014/main" id="{5B749013-4A93-4A3B-BF5A-2E49C6E78863}"/>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2A97A1A5-BE62-4D1C-8747-5D64A25674A4}"/>
              </a:ext>
            </a:extLst>
          </p:cNvPr>
          <p:cNvSpPr>
            <a:spLocks noGrp="1"/>
          </p:cNvSpPr>
          <p:nvPr>
            <p:ph type="sldNum" sz="quarter" idx="12"/>
          </p:nvPr>
        </p:nvSpPr>
        <p:spPr/>
        <p:txBody>
          <a:bodyPr/>
          <a:lstStyle>
            <a:lvl1pPr>
              <a:defRPr>
                <a:solidFill>
                  <a:schemeClr val="bg1"/>
                </a:solidFill>
              </a:defRPr>
            </a:lvl1pPr>
          </a:lstStyle>
          <a:p>
            <a:fld id="{5E4D2043-7E31-4A53-BD33-72A88E682172}" type="slidenum">
              <a:rPr lang="en-GB" smtClean="0"/>
              <a:pPr/>
              <a:t>‹#›</a:t>
            </a:fld>
            <a:endParaRPr lang="en-GB" dirty="0"/>
          </a:p>
        </p:txBody>
      </p:sp>
    </p:spTree>
    <p:extLst>
      <p:ext uri="{BB962C8B-B14F-4D97-AF65-F5344CB8AC3E}">
        <p14:creationId xmlns:p14="http://schemas.microsoft.com/office/powerpoint/2010/main" val="2856836410"/>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hart/Table Slide" preserve="1" userDrawn="1">
  <p:cSld name="Chart/Table Slide">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a:t>Click to edit Master title style</a:t>
            </a:r>
            <a:endParaRPr lang="en-GB" dirty="0"/>
          </a:p>
        </p:txBody>
      </p:sp>
      <p:sp>
        <p:nvSpPr>
          <p:cNvPr id="7" name="Date Placeholder 6"/>
          <p:cNvSpPr>
            <a:spLocks noGrp="1"/>
          </p:cNvSpPr>
          <p:nvPr>
            <p:ph type="dt" sz="half" idx="10"/>
          </p:nvPr>
        </p:nvSpPr>
        <p:spPr/>
        <p:txBody>
          <a:bodyPr/>
          <a:lstStyle/>
          <a:p>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
        <p:nvSpPr>
          <p:cNvPr id="2" name="Rechteck 1">
            <a:extLst>
              <a:ext uri="{FF2B5EF4-FFF2-40B4-BE49-F238E27FC236}">
                <a16:creationId xmlns:a16="http://schemas.microsoft.com/office/drawing/2014/main" id="{4371CFE5-E254-45E2-8EE8-B8B0647FB482}"/>
              </a:ext>
            </a:extLst>
          </p:cNvPr>
          <p:cNvSpPr>
            <a:spLocks/>
          </p:cNvSpPr>
          <p:nvPr userDrawn="1"/>
        </p:nvSpPr>
        <p:spPr>
          <a:xfrm>
            <a:off x="695325" y="1628778"/>
            <a:ext cx="11017250" cy="4392513"/>
          </a:xfrm>
          <a:prstGeom prst="rect">
            <a:avLst/>
          </a:pr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err="1">
              <a:latin typeface="SwissReSans Light" panose="020B0504020202020204" pitchFamily="34" charset="0"/>
            </a:endParaRPr>
          </a:p>
        </p:txBody>
      </p:sp>
      <p:sp>
        <p:nvSpPr>
          <p:cNvPr id="11" name="Inhaltsplatzhalter 10">
            <a:extLst>
              <a:ext uri="{FF2B5EF4-FFF2-40B4-BE49-F238E27FC236}">
                <a16:creationId xmlns:a16="http://schemas.microsoft.com/office/drawing/2014/main" id="{8E22A2CB-E5EA-492E-BA25-010E3DC42380}"/>
              </a:ext>
            </a:extLst>
          </p:cNvPr>
          <p:cNvSpPr>
            <a:spLocks noGrp="1"/>
          </p:cNvSpPr>
          <p:nvPr>
            <p:ph sz="quarter" idx="14" hasCustomPrompt="1"/>
          </p:nvPr>
        </p:nvSpPr>
        <p:spPr>
          <a:xfrm>
            <a:off x="911325" y="1844778"/>
            <a:ext cx="10585250" cy="3960513"/>
          </a:xfrm>
          <a:prstGeom prst="rect">
            <a:avLst/>
          </a:prstGeom>
        </p:spPr>
        <p:txBody>
          <a:bodyPr/>
          <a:lstStyle>
            <a:lvl1pPr marL="0" marR="0" indent="0" algn="ctr" defTabSz="913486" rtl="0" eaLnBrk="1" fontAlgn="auto" latinLnBrk="0" hangingPunct="1">
              <a:lnSpc>
                <a:spcPct val="100000"/>
              </a:lnSpc>
              <a:spcBef>
                <a:spcPts val="1199"/>
              </a:spcBef>
              <a:spcAft>
                <a:spcPts val="0"/>
              </a:spcAft>
              <a:buClrTx/>
              <a:buSzPct val="100000"/>
              <a:buFont typeface="Arial" pitchFamily="34" charset="0"/>
              <a:buNone/>
              <a:tabLst/>
              <a:defRPr/>
            </a:lvl1pPr>
          </a:lstStyle>
          <a:p>
            <a:pPr marL="0" marR="0" lvl="0" indent="0" algn="ctr" defTabSz="913486" rtl="0" eaLnBrk="1" fontAlgn="auto" latinLnBrk="0" hangingPunct="1">
              <a:lnSpc>
                <a:spcPct val="100000"/>
              </a:lnSpc>
              <a:spcBef>
                <a:spcPts val="1199"/>
              </a:spcBef>
              <a:spcAft>
                <a:spcPts val="0"/>
              </a:spcAft>
              <a:buClrTx/>
              <a:buSzPct val="100000"/>
              <a:buFont typeface="Arial" pitchFamily="34" charset="0"/>
              <a:buNone/>
              <a:tabLst/>
              <a:defRPr/>
            </a:pPr>
            <a:r>
              <a:rPr lang="en-GB" dirty="0"/>
              <a:t>Add chart or table</a:t>
            </a:r>
          </a:p>
        </p:txBody>
      </p:sp>
    </p:spTree>
    <p:extLst>
      <p:ext uri="{BB962C8B-B14F-4D97-AF65-F5344CB8AC3E}">
        <p14:creationId xmlns:p14="http://schemas.microsoft.com/office/powerpoint/2010/main" val="711210323"/>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t and Chart/Table Slide" preserve="1" userDrawn="1">
  <p:cSld name="Content and Chart/Table Slide">
    <p:spTree>
      <p:nvGrpSpPr>
        <p:cNvPr id="1" name=""/>
        <p:cNvGrpSpPr/>
        <p:nvPr/>
      </p:nvGrpSpPr>
      <p:grpSpPr>
        <a:xfrm>
          <a:off x="0" y="0"/>
          <a:ext cx="0" cy="0"/>
          <a:chOff x="0" y="0"/>
          <a:chExt cx="0" cy="0"/>
        </a:xfrm>
      </p:grpSpPr>
      <p:sp>
        <p:nvSpPr>
          <p:cNvPr id="3" name="Content Placeholder 2"/>
          <p:cNvSpPr>
            <a:spLocks noGrp="1"/>
          </p:cNvSpPr>
          <p:nvPr>
            <p:ph sz="half" idx="1"/>
          </p:nvPr>
        </p:nvSpPr>
        <p:spPr bwMode="black">
          <a:xfrm>
            <a:off x="695326" y="1628774"/>
            <a:ext cx="5328000" cy="4392000"/>
          </a:xfrm>
          <a:prstGeom prst="rect">
            <a:avLst/>
          </a:prstGeom>
        </p:spPr>
        <p:txBody>
          <a:bodyPr/>
          <a:lstStyle>
            <a:lvl1pPr>
              <a:defRPr sz="1598">
                <a:latin typeface="SwissReSans Light" panose="020B0504020202020204" pitchFamily="34" charset="0"/>
              </a:defRPr>
            </a:lvl1pPr>
            <a:lvl2pPr>
              <a:defRPr sz="1399">
                <a:latin typeface="SwissReSans Light" panose="020B0504020202020204" pitchFamily="34" charset="0"/>
              </a:defRPr>
            </a:lvl2pPr>
            <a:lvl3pPr>
              <a:defRPr sz="1399">
                <a:latin typeface="SwissReSans Light" panose="020B0504020202020204" pitchFamily="34" charset="0"/>
              </a:defRPr>
            </a:lvl3pPr>
            <a:lvl4pPr>
              <a:defRPr sz="1399">
                <a:latin typeface="SwissReSans Light" panose="020B0504020202020204" pitchFamily="34" charset="0"/>
              </a:defRPr>
            </a:lvl4pPr>
            <a:lvl5pPr>
              <a:defRPr sz="1399">
                <a:latin typeface="SwissReSans Light" panose="020B0504020202020204" pitchFamily="34" charset="0"/>
              </a:defRPr>
            </a:lvl5pPr>
            <a:lvl6pPr>
              <a:defRPr sz="1798"/>
            </a:lvl6pPr>
            <a:lvl7pPr>
              <a:defRPr sz="1798"/>
            </a:lvl7pPr>
            <a:lvl8pPr>
              <a:defRPr sz="1798"/>
            </a:lvl8pPr>
            <a:lvl9pPr>
              <a:defRPr sz="179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Title 7"/>
          <p:cNvSpPr>
            <a:spLocks noGrp="1"/>
          </p:cNvSpPr>
          <p:nvPr>
            <p:ph type="title"/>
          </p:nvPr>
        </p:nvSpPr>
        <p:spPr/>
        <p:txBody>
          <a:bodyPr/>
          <a:lstStyle/>
          <a:p>
            <a:r>
              <a:rPr lang="en-GB"/>
              <a:t>Click to edit Master title style</a:t>
            </a:r>
            <a:endParaRPr lang="en-GB" dirty="0"/>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
        <p:nvSpPr>
          <p:cNvPr id="13" name="Rechteck 12">
            <a:extLst>
              <a:ext uri="{FF2B5EF4-FFF2-40B4-BE49-F238E27FC236}">
                <a16:creationId xmlns:a16="http://schemas.microsoft.com/office/drawing/2014/main" id="{8C6D9310-7D7A-4705-8F6D-76026634E268}"/>
              </a:ext>
            </a:extLst>
          </p:cNvPr>
          <p:cNvSpPr>
            <a:spLocks/>
          </p:cNvSpPr>
          <p:nvPr userDrawn="1"/>
        </p:nvSpPr>
        <p:spPr>
          <a:xfrm>
            <a:off x="6384032" y="1628776"/>
            <a:ext cx="5328000" cy="4392000"/>
          </a:xfrm>
          <a:prstGeom prst="rect">
            <a:avLst/>
          </a:pr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err="1">
              <a:latin typeface="SwissReSans Light" panose="020B0504020202020204" pitchFamily="34" charset="0"/>
            </a:endParaRPr>
          </a:p>
        </p:txBody>
      </p:sp>
      <p:sp>
        <p:nvSpPr>
          <p:cNvPr id="17" name="Inhaltsplatzhalter 10">
            <a:extLst>
              <a:ext uri="{FF2B5EF4-FFF2-40B4-BE49-F238E27FC236}">
                <a16:creationId xmlns:a16="http://schemas.microsoft.com/office/drawing/2014/main" id="{BB93DE48-A2D8-4E01-9CE2-73C4673CE148}"/>
              </a:ext>
            </a:extLst>
          </p:cNvPr>
          <p:cNvSpPr>
            <a:spLocks noGrp="1"/>
          </p:cNvSpPr>
          <p:nvPr>
            <p:ph sz="quarter" idx="14" hasCustomPrompt="1"/>
          </p:nvPr>
        </p:nvSpPr>
        <p:spPr>
          <a:xfrm>
            <a:off x="6600032" y="1844774"/>
            <a:ext cx="4896000" cy="3960002"/>
          </a:xfrm>
          <a:prstGeom prst="rect">
            <a:avLst/>
          </a:prstGeom>
        </p:spPr>
        <p:txBody>
          <a:bodyPr/>
          <a:lstStyle>
            <a:lvl1pPr marL="0" marR="0" indent="0" algn="ctr" defTabSz="913486" rtl="0" eaLnBrk="1" fontAlgn="auto" latinLnBrk="0" hangingPunct="1">
              <a:lnSpc>
                <a:spcPct val="100000"/>
              </a:lnSpc>
              <a:spcBef>
                <a:spcPts val="1199"/>
              </a:spcBef>
              <a:spcAft>
                <a:spcPts val="0"/>
              </a:spcAft>
              <a:buClrTx/>
              <a:buSzPct val="100000"/>
              <a:buFont typeface="Arial" pitchFamily="34" charset="0"/>
              <a:buNone/>
              <a:tabLst/>
              <a:defRPr/>
            </a:lvl1pPr>
          </a:lstStyle>
          <a:p>
            <a:pPr marL="0" marR="0" lvl="0" indent="0" algn="ctr" defTabSz="913486" rtl="0" eaLnBrk="1" fontAlgn="auto" latinLnBrk="0" hangingPunct="1">
              <a:lnSpc>
                <a:spcPct val="100000"/>
              </a:lnSpc>
              <a:spcBef>
                <a:spcPts val="1199"/>
              </a:spcBef>
              <a:spcAft>
                <a:spcPts val="0"/>
              </a:spcAft>
              <a:buClrTx/>
              <a:buSzPct val="100000"/>
              <a:buFont typeface="Arial" pitchFamily="34" charset="0"/>
              <a:buNone/>
              <a:tabLst/>
              <a:defRPr/>
            </a:pPr>
            <a:r>
              <a:rPr lang="en-GB" dirty="0"/>
              <a:t>Add chart or table</a:t>
            </a:r>
          </a:p>
        </p:txBody>
      </p:sp>
    </p:spTree>
    <p:extLst>
      <p:ext uri="{BB962C8B-B14F-4D97-AF65-F5344CB8AC3E}">
        <p14:creationId xmlns:p14="http://schemas.microsoft.com/office/powerpoint/2010/main" val="2943072073"/>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wo Chart/Table Slide" preserve="1" userDrawn="1">
  <p:cSld name="Two Chart/Table Slid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GB" dirty="0"/>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
        <p:nvSpPr>
          <p:cNvPr id="12" name="Rechteck 11">
            <a:extLst>
              <a:ext uri="{FF2B5EF4-FFF2-40B4-BE49-F238E27FC236}">
                <a16:creationId xmlns:a16="http://schemas.microsoft.com/office/drawing/2014/main" id="{79FD7F02-84E1-4EEF-98D3-A1F90F73C7DA}"/>
              </a:ext>
            </a:extLst>
          </p:cNvPr>
          <p:cNvSpPr>
            <a:spLocks/>
          </p:cNvSpPr>
          <p:nvPr userDrawn="1"/>
        </p:nvSpPr>
        <p:spPr>
          <a:xfrm>
            <a:off x="6384032" y="1628776"/>
            <a:ext cx="5328000" cy="4392000"/>
          </a:xfrm>
          <a:prstGeom prst="rect">
            <a:avLst/>
          </a:pr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err="1">
              <a:latin typeface="SwissReSans Light" panose="020B0504020202020204" pitchFamily="34" charset="0"/>
            </a:endParaRPr>
          </a:p>
        </p:txBody>
      </p:sp>
      <p:sp>
        <p:nvSpPr>
          <p:cNvPr id="14" name="Rechteck 13">
            <a:extLst>
              <a:ext uri="{FF2B5EF4-FFF2-40B4-BE49-F238E27FC236}">
                <a16:creationId xmlns:a16="http://schemas.microsoft.com/office/drawing/2014/main" id="{BCA2051E-BF61-4984-9813-FA16F8A034D5}"/>
              </a:ext>
            </a:extLst>
          </p:cNvPr>
          <p:cNvSpPr>
            <a:spLocks/>
          </p:cNvSpPr>
          <p:nvPr userDrawn="1"/>
        </p:nvSpPr>
        <p:spPr>
          <a:xfrm>
            <a:off x="695326" y="1628774"/>
            <a:ext cx="5328000" cy="4392000"/>
          </a:xfrm>
          <a:prstGeom prst="rect">
            <a:avLst/>
          </a:pr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err="1">
              <a:latin typeface="SwissReSans Light" panose="020B0504020202020204" pitchFamily="34" charset="0"/>
            </a:endParaRPr>
          </a:p>
        </p:txBody>
      </p:sp>
      <p:sp>
        <p:nvSpPr>
          <p:cNvPr id="16" name="Inhaltsplatzhalter 10">
            <a:extLst>
              <a:ext uri="{FF2B5EF4-FFF2-40B4-BE49-F238E27FC236}">
                <a16:creationId xmlns:a16="http://schemas.microsoft.com/office/drawing/2014/main" id="{EFF197C1-B1BD-4ED0-9A27-8A30DDD2769E}"/>
              </a:ext>
            </a:extLst>
          </p:cNvPr>
          <p:cNvSpPr>
            <a:spLocks noGrp="1"/>
          </p:cNvSpPr>
          <p:nvPr>
            <p:ph sz="quarter" idx="14" hasCustomPrompt="1"/>
          </p:nvPr>
        </p:nvSpPr>
        <p:spPr>
          <a:xfrm>
            <a:off x="923071" y="1844774"/>
            <a:ext cx="4884899" cy="3954272"/>
          </a:xfrm>
          <a:prstGeom prst="rect">
            <a:avLst/>
          </a:prstGeom>
        </p:spPr>
        <p:txBody>
          <a:bodyPr/>
          <a:lstStyle>
            <a:lvl1pPr marL="0" marR="0" indent="0" algn="ctr" defTabSz="913486" rtl="0" eaLnBrk="1" fontAlgn="auto" latinLnBrk="0" hangingPunct="1">
              <a:lnSpc>
                <a:spcPct val="100000"/>
              </a:lnSpc>
              <a:spcBef>
                <a:spcPts val="1199"/>
              </a:spcBef>
              <a:spcAft>
                <a:spcPts val="0"/>
              </a:spcAft>
              <a:buClrTx/>
              <a:buSzPct val="100000"/>
              <a:buFont typeface="Arial" pitchFamily="34" charset="0"/>
              <a:buNone/>
              <a:tabLst/>
              <a:defRPr/>
            </a:lvl1pPr>
          </a:lstStyle>
          <a:p>
            <a:pPr marL="0" marR="0" lvl="0" indent="0" algn="ctr" defTabSz="913486" rtl="0" eaLnBrk="1" fontAlgn="auto" latinLnBrk="0" hangingPunct="1">
              <a:lnSpc>
                <a:spcPct val="100000"/>
              </a:lnSpc>
              <a:spcBef>
                <a:spcPts val="1199"/>
              </a:spcBef>
              <a:spcAft>
                <a:spcPts val="0"/>
              </a:spcAft>
              <a:buClrTx/>
              <a:buSzPct val="100000"/>
              <a:buFont typeface="Arial" pitchFamily="34" charset="0"/>
              <a:buNone/>
              <a:tabLst/>
              <a:defRPr/>
            </a:pPr>
            <a:r>
              <a:rPr lang="en-GB" dirty="0"/>
              <a:t>Add chart or table</a:t>
            </a:r>
          </a:p>
        </p:txBody>
      </p:sp>
      <p:sp>
        <p:nvSpPr>
          <p:cNvPr id="17" name="Inhaltsplatzhalter 10">
            <a:extLst>
              <a:ext uri="{FF2B5EF4-FFF2-40B4-BE49-F238E27FC236}">
                <a16:creationId xmlns:a16="http://schemas.microsoft.com/office/drawing/2014/main" id="{614D5FDE-84B4-4E6E-BB03-9C8BA201D998}"/>
              </a:ext>
            </a:extLst>
          </p:cNvPr>
          <p:cNvSpPr>
            <a:spLocks noGrp="1"/>
          </p:cNvSpPr>
          <p:nvPr>
            <p:ph sz="quarter" idx="15" hasCustomPrompt="1"/>
          </p:nvPr>
        </p:nvSpPr>
        <p:spPr>
          <a:xfrm>
            <a:off x="6600032" y="1844774"/>
            <a:ext cx="4896000" cy="3960002"/>
          </a:xfrm>
          <a:prstGeom prst="rect">
            <a:avLst/>
          </a:prstGeom>
        </p:spPr>
        <p:txBody>
          <a:bodyPr/>
          <a:lstStyle>
            <a:lvl1pPr marL="0" marR="0" indent="0" algn="ctr" defTabSz="913486" rtl="0" eaLnBrk="1" fontAlgn="auto" latinLnBrk="0" hangingPunct="1">
              <a:lnSpc>
                <a:spcPct val="100000"/>
              </a:lnSpc>
              <a:spcBef>
                <a:spcPts val="1199"/>
              </a:spcBef>
              <a:spcAft>
                <a:spcPts val="0"/>
              </a:spcAft>
              <a:buClrTx/>
              <a:buSzPct val="100000"/>
              <a:buFont typeface="Arial" pitchFamily="34" charset="0"/>
              <a:buNone/>
              <a:tabLst/>
              <a:defRPr/>
            </a:lvl1pPr>
          </a:lstStyle>
          <a:p>
            <a:pPr marL="0" marR="0" lvl="0" indent="0" algn="ctr" defTabSz="913486" rtl="0" eaLnBrk="1" fontAlgn="auto" latinLnBrk="0" hangingPunct="1">
              <a:lnSpc>
                <a:spcPct val="100000"/>
              </a:lnSpc>
              <a:spcBef>
                <a:spcPts val="1199"/>
              </a:spcBef>
              <a:spcAft>
                <a:spcPts val="0"/>
              </a:spcAft>
              <a:buClrTx/>
              <a:buSzPct val="100000"/>
              <a:buFont typeface="Arial" pitchFamily="34" charset="0"/>
              <a:buNone/>
              <a:tabLst/>
              <a:defRPr/>
            </a:pPr>
            <a:r>
              <a:rPr lang="en-GB" dirty="0"/>
              <a:t>Add chart or table</a:t>
            </a:r>
          </a:p>
        </p:txBody>
      </p:sp>
    </p:spTree>
    <p:extLst>
      <p:ext uri="{BB962C8B-B14F-4D97-AF65-F5344CB8AC3E}">
        <p14:creationId xmlns:p14="http://schemas.microsoft.com/office/powerpoint/2010/main" val="2879703017"/>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hree Content and Image" preserve="1" userDrawn="1">
  <p:cSld name="Three Content and Image">
    <p:spTree>
      <p:nvGrpSpPr>
        <p:cNvPr id="1" name=""/>
        <p:cNvGrpSpPr/>
        <p:nvPr/>
      </p:nvGrpSpPr>
      <p:grpSpPr>
        <a:xfrm>
          <a:off x="0" y="0"/>
          <a:ext cx="0" cy="0"/>
          <a:chOff x="0" y="0"/>
          <a:chExt cx="0" cy="0"/>
        </a:xfrm>
      </p:grpSpPr>
      <p:sp>
        <p:nvSpPr>
          <p:cNvPr id="8" name="Title 7"/>
          <p:cNvSpPr>
            <a:spLocks noGrp="1"/>
          </p:cNvSpPr>
          <p:nvPr>
            <p:ph type="title"/>
          </p:nvPr>
        </p:nvSpPr>
        <p:spPr>
          <a:xfrm>
            <a:off x="695325" y="692152"/>
            <a:ext cx="11017250" cy="692647"/>
          </a:xfrm>
        </p:spPr>
        <p:txBody>
          <a:bodyPr/>
          <a:lstStyle/>
          <a:p>
            <a:r>
              <a:rPr lang="en-GB"/>
              <a:t>Click to edit Master title style</a:t>
            </a:r>
            <a:endParaRPr lang="en-GB" dirty="0"/>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
        <p:nvSpPr>
          <p:cNvPr id="5" name="Text Placeholder 4">
            <a:extLst>
              <a:ext uri="{FF2B5EF4-FFF2-40B4-BE49-F238E27FC236}">
                <a16:creationId xmlns:a16="http://schemas.microsoft.com/office/drawing/2014/main" id="{2F0D4244-74E1-4F31-926F-FC9A8ADAD28D}"/>
              </a:ext>
            </a:extLst>
          </p:cNvPr>
          <p:cNvSpPr>
            <a:spLocks noGrp="1"/>
          </p:cNvSpPr>
          <p:nvPr>
            <p:ph type="body" sz="quarter" idx="15" hasCustomPrompt="1"/>
          </p:nvPr>
        </p:nvSpPr>
        <p:spPr>
          <a:xfrm>
            <a:off x="704851" y="5409209"/>
            <a:ext cx="11007725" cy="612178"/>
          </a:xfrm>
          <a:prstGeom prst="rect">
            <a:avLst/>
          </a:prstGeom>
          <a:solidFill>
            <a:srgbClr val="AFB4B9"/>
          </a:solidFill>
        </p:spPr>
        <p:txBody>
          <a:bodyPr lIns="180000" rIns="180000" anchor="ctr"/>
          <a:lstStyle>
            <a:lvl1pPr marL="0" indent="0" algn="ctr">
              <a:spcBef>
                <a:spcPts val="0"/>
              </a:spcBef>
              <a:buNone/>
              <a:defRPr sz="1598">
                <a:solidFill>
                  <a:srgbClr val="FFFFFF"/>
                </a:solidFill>
              </a:defRPr>
            </a:lvl1pPr>
            <a:lvl2pPr marL="182379" indent="0">
              <a:buNone/>
              <a:defRPr sz="1598"/>
            </a:lvl2pPr>
            <a:lvl3pPr marL="444056" indent="0">
              <a:buNone/>
              <a:defRPr sz="1598"/>
            </a:lvl3pPr>
            <a:lvl4pPr marL="715247" indent="0">
              <a:buNone/>
              <a:defRPr sz="1598"/>
            </a:lvl4pPr>
            <a:lvl5pPr marL="984852" indent="0">
              <a:buNone/>
              <a:defRPr sz="1598"/>
            </a:lvl5pPr>
          </a:lstStyle>
          <a:p>
            <a:pPr lvl="0"/>
            <a:r>
              <a:rPr lang="en-GB" dirty="0"/>
              <a:t>Add conclusion here</a:t>
            </a:r>
          </a:p>
        </p:txBody>
      </p:sp>
      <p:sp>
        <p:nvSpPr>
          <p:cNvPr id="7" name="Picture Placeholder 6">
            <a:extLst>
              <a:ext uri="{FF2B5EF4-FFF2-40B4-BE49-F238E27FC236}">
                <a16:creationId xmlns:a16="http://schemas.microsoft.com/office/drawing/2014/main" id="{91AB0222-82AA-4B01-A991-510DEF31453D}"/>
              </a:ext>
            </a:extLst>
          </p:cNvPr>
          <p:cNvSpPr>
            <a:spLocks noGrp="1"/>
          </p:cNvSpPr>
          <p:nvPr>
            <p:ph type="pic" sz="quarter" idx="16"/>
          </p:nvPr>
        </p:nvSpPr>
        <p:spPr>
          <a:xfrm>
            <a:off x="9098975" y="1628774"/>
            <a:ext cx="2613600" cy="3641316"/>
          </a:xfrm>
          <a:prstGeom prst="rect">
            <a:avLst/>
          </a:prstGeom>
        </p:spPr>
        <p:txBody>
          <a:bodyPr/>
          <a:lstStyle>
            <a:lvl1pPr marL="0" indent="0" algn="ctr">
              <a:spcBef>
                <a:spcPts val="0"/>
              </a:spcBef>
              <a:buNone/>
              <a:defRPr/>
            </a:lvl1pPr>
          </a:lstStyle>
          <a:p>
            <a:r>
              <a:rPr lang="en-GB"/>
              <a:t>Click icon to add picture</a:t>
            </a:r>
            <a:endParaRPr lang="en-GB" dirty="0"/>
          </a:p>
        </p:txBody>
      </p:sp>
      <p:sp>
        <p:nvSpPr>
          <p:cNvPr id="15" name="Text Placeholder 4">
            <a:extLst>
              <a:ext uri="{FF2B5EF4-FFF2-40B4-BE49-F238E27FC236}">
                <a16:creationId xmlns:a16="http://schemas.microsoft.com/office/drawing/2014/main" id="{68D4FCF9-EAC0-40E2-B779-76FB9440FC14}"/>
              </a:ext>
            </a:extLst>
          </p:cNvPr>
          <p:cNvSpPr>
            <a:spLocks noGrp="1"/>
          </p:cNvSpPr>
          <p:nvPr>
            <p:ph type="body" sz="quarter" idx="17"/>
          </p:nvPr>
        </p:nvSpPr>
        <p:spPr>
          <a:xfrm>
            <a:off x="695326" y="2564904"/>
            <a:ext cx="2613600" cy="2705186"/>
          </a:xfrm>
          <a:prstGeom prst="rect">
            <a:avLst/>
          </a:prstGeom>
          <a:solidFill>
            <a:srgbClr val="EFF0F1"/>
          </a:solidFill>
        </p:spPr>
        <p:txBody>
          <a:bodyPr lIns="108000" tIns="576000" rIns="72000" anchor="t"/>
          <a:lstStyle>
            <a:lvl1pPr marL="0" indent="0" algn="l">
              <a:spcBef>
                <a:spcPts val="0"/>
              </a:spcBef>
              <a:buNone/>
              <a:defRPr sz="1199"/>
            </a:lvl1pPr>
            <a:lvl2pPr marL="182379" indent="0">
              <a:buNone/>
              <a:defRPr sz="1598"/>
            </a:lvl2pPr>
            <a:lvl3pPr marL="444056" indent="0">
              <a:buNone/>
              <a:defRPr sz="1598"/>
            </a:lvl3pPr>
            <a:lvl4pPr marL="715247" indent="0">
              <a:buNone/>
              <a:defRPr sz="1598"/>
            </a:lvl4pPr>
            <a:lvl5pPr marL="984852" indent="0">
              <a:buNone/>
              <a:defRPr sz="1598"/>
            </a:lvl5pPr>
          </a:lstStyle>
          <a:p>
            <a:pPr lvl="0"/>
            <a:r>
              <a:rPr lang="en-GB"/>
              <a:t>Click to edit Master text styles</a:t>
            </a:r>
            <a:endParaRPr lang="en-GB" dirty="0"/>
          </a:p>
        </p:txBody>
      </p:sp>
      <p:sp>
        <p:nvSpPr>
          <p:cNvPr id="16" name="Text Placeholder 4">
            <a:extLst>
              <a:ext uri="{FF2B5EF4-FFF2-40B4-BE49-F238E27FC236}">
                <a16:creationId xmlns:a16="http://schemas.microsoft.com/office/drawing/2014/main" id="{61BA5B7C-8DA8-4946-8A4A-49A13E3FC00B}"/>
              </a:ext>
            </a:extLst>
          </p:cNvPr>
          <p:cNvSpPr>
            <a:spLocks noGrp="1"/>
          </p:cNvSpPr>
          <p:nvPr>
            <p:ph type="body" sz="quarter" idx="18"/>
          </p:nvPr>
        </p:nvSpPr>
        <p:spPr>
          <a:xfrm>
            <a:off x="3496543" y="2564904"/>
            <a:ext cx="2613600" cy="2705186"/>
          </a:xfrm>
          <a:prstGeom prst="rect">
            <a:avLst/>
          </a:prstGeom>
          <a:solidFill>
            <a:srgbClr val="EFF0F1"/>
          </a:solidFill>
        </p:spPr>
        <p:txBody>
          <a:bodyPr lIns="108000" tIns="576000" rIns="72000" anchor="t"/>
          <a:lstStyle>
            <a:lvl1pPr marL="0" indent="0" algn="l">
              <a:spcBef>
                <a:spcPts val="0"/>
              </a:spcBef>
              <a:buNone/>
              <a:defRPr sz="1199"/>
            </a:lvl1pPr>
            <a:lvl2pPr marL="182379" indent="0">
              <a:buNone/>
              <a:defRPr sz="1598"/>
            </a:lvl2pPr>
            <a:lvl3pPr marL="444056" indent="0">
              <a:buNone/>
              <a:defRPr sz="1598"/>
            </a:lvl3pPr>
            <a:lvl4pPr marL="715247" indent="0">
              <a:buNone/>
              <a:defRPr sz="1598"/>
            </a:lvl4pPr>
            <a:lvl5pPr marL="984852" indent="0">
              <a:buNone/>
              <a:defRPr sz="1598"/>
            </a:lvl5pPr>
          </a:lstStyle>
          <a:p>
            <a:pPr lvl="0"/>
            <a:r>
              <a:rPr lang="en-GB"/>
              <a:t>Click to edit Master text styles</a:t>
            </a:r>
            <a:endParaRPr lang="en-GB" dirty="0"/>
          </a:p>
        </p:txBody>
      </p:sp>
      <p:sp>
        <p:nvSpPr>
          <p:cNvPr id="17" name="Text Placeholder 4">
            <a:extLst>
              <a:ext uri="{FF2B5EF4-FFF2-40B4-BE49-F238E27FC236}">
                <a16:creationId xmlns:a16="http://schemas.microsoft.com/office/drawing/2014/main" id="{CA9347D2-246D-4A68-A626-7F07D6B55066}"/>
              </a:ext>
            </a:extLst>
          </p:cNvPr>
          <p:cNvSpPr>
            <a:spLocks noGrp="1"/>
          </p:cNvSpPr>
          <p:nvPr>
            <p:ph type="body" sz="quarter" idx="19"/>
          </p:nvPr>
        </p:nvSpPr>
        <p:spPr>
          <a:xfrm>
            <a:off x="6297759" y="2564904"/>
            <a:ext cx="2613600" cy="2705186"/>
          </a:xfrm>
          <a:prstGeom prst="rect">
            <a:avLst/>
          </a:prstGeom>
          <a:solidFill>
            <a:srgbClr val="EFF0F1"/>
          </a:solidFill>
        </p:spPr>
        <p:txBody>
          <a:bodyPr lIns="108000" tIns="576000" rIns="72000" anchor="t"/>
          <a:lstStyle>
            <a:lvl1pPr marL="0" indent="0" algn="l">
              <a:spcBef>
                <a:spcPts val="0"/>
              </a:spcBef>
              <a:buNone/>
              <a:defRPr sz="1199"/>
            </a:lvl1pPr>
            <a:lvl2pPr marL="182379" indent="0">
              <a:buNone/>
              <a:defRPr sz="1598"/>
            </a:lvl2pPr>
            <a:lvl3pPr marL="444056" indent="0">
              <a:buNone/>
              <a:defRPr sz="1598"/>
            </a:lvl3pPr>
            <a:lvl4pPr marL="715247" indent="0">
              <a:buNone/>
              <a:defRPr sz="1598"/>
            </a:lvl4pPr>
            <a:lvl5pPr marL="984852" indent="0">
              <a:buNone/>
              <a:defRPr sz="1598"/>
            </a:lvl5pPr>
          </a:lstStyle>
          <a:p>
            <a:pPr lvl="0"/>
            <a:r>
              <a:rPr lang="en-GB"/>
              <a:t>Click to edit Master text styles</a:t>
            </a:r>
            <a:endParaRPr lang="en-GB" dirty="0"/>
          </a:p>
        </p:txBody>
      </p:sp>
      <p:sp>
        <p:nvSpPr>
          <p:cNvPr id="18" name="Text Placeholder 4">
            <a:extLst>
              <a:ext uri="{FF2B5EF4-FFF2-40B4-BE49-F238E27FC236}">
                <a16:creationId xmlns:a16="http://schemas.microsoft.com/office/drawing/2014/main" id="{C7C373BE-49B0-4763-B7A1-CBAEDE2CF2E6}"/>
              </a:ext>
            </a:extLst>
          </p:cNvPr>
          <p:cNvSpPr>
            <a:spLocks noGrp="1"/>
          </p:cNvSpPr>
          <p:nvPr>
            <p:ph type="body" sz="quarter" idx="20"/>
          </p:nvPr>
        </p:nvSpPr>
        <p:spPr>
          <a:xfrm>
            <a:off x="695326" y="1628777"/>
            <a:ext cx="2613600" cy="1296169"/>
          </a:xfrm>
          <a:prstGeom prst="flowChartOffpageConnector">
            <a:avLst/>
          </a:prstGeom>
          <a:solidFill>
            <a:schemeClr val="tx2"/>
          </a:solidFill>
        </p:spPr>
        <p:txBody>
          <a:bodyPr lIns="108000" tIns="0" rIns="72000" anchor="ctr"/>
          <a:lstStyle>
            <a:lvl1pPr marL="0" indent="0" algn="ctr">
              <a:spcBef>
                <a:spcPts val="0"/>
              </a:spcBef>
              <a:buNone/>
              <a:defRPr sz="1598">
                <a:solidFill>
                  <a:srgbClr val="FFFFFF"/>
                </a:solidFill>
              </a:defRPr>
            </a:lvl1pPr>
            <a:lvl2pPr marL="182379" indent="0">
              <a:buNone/>
              <a:defRPr sz="1598"/>
            </a:lvl2pPr>
            <a:lvl3pPr marL="444056" indent="0">
              <a:buNone/>
              <a:defRPr sz="1598"/>
            </a:lvl3pPr>
            <a:lvl4pPr marL="715247" indent="0">
              <a:buNone/>
              <a:defRPr sz="1598"/>
            </a:lvl4pPr>
            <a:lvl5pPr marL="984852" indent="0">
              <a:buNone/>
              <a:defRPr sz="1598"/>
            </a:lvl5pPr>
          </a:lstStyle>
          <a:p>
            <a:pPr lvl="0"/>
            <a:r>
              <a:rPr lang="en-GB"/>
              <a:t>Click to edit Master text styles</a:t>
            </a:r>
            <a:endParaRPr lang="en-GB" dirty="0"/>
          </a:p>
        </p:txBody>
      </p:sp>
      <p:sp>
        <p:nvSpPr>
          <p:cNvPr id="19" name="Text Placeholder 4">
            <a:extLst>
              <a:ext uri="{FF2B5EF4-FFF2-40B4-BE49-F238E27FC236}">
                <a16:creationId xmlns:a16="http://schemas.microsoft.com/office/drawing/2014/main" id="{8A5E670B-AB2B-47F5-9DCA-FE8A9C9EEC73}"/>
              </a:ext>
            </a:extLst>
          </p:cNvPr>
          <p:cNvSpPr>
            <a:spLocks noGrp="1"/>
          </p:cNvSpPr>
          <p:nvPr>
            <p:ph type="body" sz="quarter" idx="21"/>
          </p:nvPr>
        </p:nvSpPr>
        <p:spPr>
          <a:xfrm>
            <a:off x="3497660" y="1628777"/>
            <a:ext cx="2613600" cy="1296169"/>
          </a:xfrm>
          <a:prstGeom prst="flowChartOffpageConnector">
            <a:avLst/>
          </a:prstGeom>
          <a:solidFill>
            <a:schemeClr val="tx2"/>
          </a:solidFill>
        </p:spPr>
        <p:txBody>
          <a:bodyPr lIns="108000" tIns="0" rIns="72000" anchor="ctr"/>
          <a:lstStyle>
            <a:lvl1pPr marL="0" indent="0" algn="ctr">
              <a:spcBef>
                <a:spcPts val="0"/>
              </a:spcBef>
              <a:buNone/>
              <a:defRPr sz="1598">
                <a:solidFill>
                  <a:srgbClr val="FFFFFF"/>
                </a:solidFill>
              </a:defRPr>
            </a:lvl1pPr>
            <a:lvl2pPr marL="182379" indent="0">
              <a:buNone/>
              <a:defRPr sz="1598"/>
            </a:lvl2pPr>
            <a:lvl3pPr marL="444056" indent="0">
              <a:buNone/>
              <a:defRPr sz="1598"/>
            </a:lvl3pPr>
            <a:lvl4pPr marL="715247" indent="0">
              <a:buNone/>
              <a:defRPr sz="1598"/>
            </a:lvl4pPr>
            <a:lvl5pPr marL="984852" indent="0">
              <a:buNone/>
              <a:defRPr sz="1598"/>
            </a:lvl5pPr>
          </a:lstStyle>
          <a:p>
            <a:pPr lvl="0"/>
            <a:r>
              <a:rPr lang="en-GB"/>
              <a:t>Click to edit Master text styles</a:t>
            </a:r>
            <a:endParaRPr lang="en-GB" dirty="0"/>
          </a:p>
        </p:txBody>
      </p:sp>
      <p:sp>
        <p:nvSpPr>
          <p:cNvPr id="20" name="Text Placeholder 4">
            <a:extLst>
              <a:ext uri="{FF2B5EF4-FFF2-40B4-BE49-F238E27FC236}">
                <a16:creationId xmlns:a16="http://schemas.microsoft.com/office/drawing/2014/main" id="{7384C407-AF5F-4536-BFF8-BD0CCAF9ABA9}"/>
              </a:ext>
            </a:extLst>
          </p:cNvPr>
          <p:cNvSpPr>
            <a:spLocks noGrp="1"/>
          </p:cNvSpPr>
          <p:nvPr>
            <p:ph type="body" sz="quarter" idx="22"/>
          </p:nvPr>
        </p:nvSpPr>
        <p:spPr>
          <a:xfrm>
            <a:off x="6296641" y="1628777"/>
            <a:ext cx="2613600" cy="1296169"/>
          </a:xfrm>
          <a:prstGeom prst="flowChartOffpageConnector">
            <a:avLst/>
          </a:prstGeom>
          <a:solidFill>
            <a:schemeClr val="tx2"/>
          </a:solidFill>
        </p:spPr>
        <p:txBody>
          <a:bodyPr lIns="108000" tIns="0" rIns="72000" anchor="ctr"/>
          <a:lstStyle>
            <a:lvl1pPr marL="0" indent="0" algn="ctr">
              <a:spcBef>
                <a:spcPts val="0"/>
              </a:spcBef>
              <a:buNone/>
              <a:defRPr sz="1598">
                <a:solidFill>
                  <a:srgbClr val="FFFFFF"/>
                </a:solidFill>
              </a:defRPr>
            </a:lvl1pPr>
            <a:lvl2pPr marL="182379" indent="0">
              <a:buNone/>
              <a:defRPr sz="1598"/>
            </a:lvl2pPr>
            <a:lvl3pPr marL="444056" indent="0">
              <a:buNone/>
              <a:defRPr sz="1598"/>
            </a:lvl3pPr>
            <a:lvl4pPr marL="715247" indent="0">
              <a:buNone/>
              <a:defRPr sz="1598"/>
            </a:lvl4pPr>
            <a:lvl5pPr marL="984852" indent="0">
              <a:buNone/>
              <a:defRPr sz="1598"/>
            </a:lvl5pPr>
          </a:lstStyle>
          <a:p>
            <a:pPr lvl="0"/>
            <a:r>
              <a:rPr lang="en-GB"/>
              <a:t>Click to edit Master text styles</a:t>
            </a:r>
            <a:endParaRPr lang="en-GB" dirty="0"/>
          </a:p>
        </p:txBody>
      </p:sp>
    </p:spTree>
    <p:extLst>
      <p:ext uri="{BB962C8B-B14F-4D97-AF65-F5344CB8AC3E}">
        <p14:creationId xmlns:p14="http://schemas.microsoft.com/office/powerpoint/2010/main" val="614749542"/>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Key Message" preserve="1" userDrawn="1">
  <p:cSld name="Key Messag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Tree>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Key Message with Color" preserve="1" userDrawn="1">
  <p:cSld name="Key Message with Color">
    <p:bg>
      <p:bgPr>
        <a:solidFill>
          <a:schemeClr val="tx2"/>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custDataLst>
              <p:tags r:id="rId2"/>
            </p:custDataLst>
          </p:nvPr>
        </p:nvSpPr>
        <p:spPr/>
        <p:txBody>
          <a:bodyPr/>
          <a:lstStyle>
            <a:lvl1pPr>
              <a:defRPr>
                <a:solidFill>
                  <a:srgbClr val="FFFFFF"/>
                </a:solidFill>
              </a:defRPr>
            </a:lvl1pPr>
          </a:lstStyle>
          <a:p>
            <a:fld id="{5E4D2043-7E31-4A53-BD33-72A88E682172}" type="slidenum">
              <a:rPr lang="en-GB" smtClean="0"/>
              <a:pPr/>
              <a:t>‹#›</a:t>
            </a:fld>
            <a:endParaRPr lang="en-GB" dirty="0"/>
          </a:p>
        </p:txBody>
      </p:sp>
      <p:sp>
        <p:nvSpPr>
          <p:cNvPr id="9" name="Footer">
            <a:extLst>
              <a:ext uri="{FF2B5EF4-FFF2-40B4-BE49-F238E27FC236}">
                <a16:creationId xmlns:a16="http://schemas.microsoft.com/office/drawing/2014/main" id="{95A25EDE-8428-429E-BE07-354A88A6623D}"/>
              </a:ext>
            </a:extLst>
          </p:cNvPr>
          <p:cNvSpPr txBox="1">
            <a:spLocks/>
          </p:cNvSpPr>
          <p:nvPr userDrawn="1">
            <p:custDataLst>
              <p:tags r:id="rId3"/>
            </p:custDataLst>
          </p:nvPr>
        </p:nvSpPr>
        <p:spPr bwMode="black">
          <a:xfrm>
            <a:off x="3254848" y="6505850"/>
            <a:ext cx="7871883" cy="139700"/>
          </a:xfrm>
          <a:prstGeom prst="rect">
            <a:avLst/>
          </a:prstGeom>
        </p:spPr>
        <p:txBody>
          <a:bodyPr vert="horz" wrap="none" lIns="0" tIns="0" rIns="0" bIns="0" rtlCol="0" anchor="b" anchorCtr="0"/>
          <a:lstStyle/>
          <a:p>
            <a:pPr marL="0" algn="r" defTabSz="913486" rtl="0" eaLnBrk="1" latinLnBrk="0" hangingPunct="1"/>
            <a:r>
              <a:rPr lang="en-GB" sz="999" b="0" kern="1200">
                <a:solidFill>
                  <a:srgbClr val="FFFFFF"/>
                </a:solidFill>
                <a:latin typeface="SwissReSans Light" panose="020B0504020202020204" pitchFamily="34" charset="0"/>
                <a:ea typeface="+mn-ea"/>
                <a:cs typeface="+mn-cs"/>
              </a:rPr>
              <a:t>Philip Rupp | June 2026 | Workshop on European Storms</a:t>
            </a:r>
            <a:endParaRPr lang="en-GB" sz="999" b="0" kern="1200" dirty="0">
              <a:solidFill>
                <a:srgbClr val="FFFFFF"/>
              </a:solidFill>
              <a:latin typeface="SwissReSans Light" panose="020B0504020202020204" pitchFamily="34" charset="0"/>
              <a:ea typeface="+mn-ea"/>
              <a:cs typeface="+mn-cs"/>
            </a:endParaRPr>
          </a:p>
        </p:txBody>
      </p:sp>
    </p:spTree>
    <p:extLst>
      <p:ext uri="{BB962C8B-B14F-4D97-AF65-F5344CB8AC3E}">
        <p14:creationId xmlns:p14="http://schemas.microsoft.com/office/powerpoint/2010/main" val="2545877376"/>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Key Message Dark Grey" preserve="1" userDrawn="1">
  <p:cSld name="Key Message Dark Grey">
    <p:bg>
      <p:bgPr>
        <a:solidFill>
          <a:srgbClr val="3C4150"/>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custDataLst>
              <p:tags r:id="rId2"/>
            </p:custDataLst>
          </p:nvPr>
        </p:nvSpPr>
        <p:spPr/>
        <p:txBody>
          <a:bodyPr/>
          <a:lstStyle>
            <a:lvl1pPr>
              <a:defRPr>
                <a:solidFill>
                  <a:srgbClr val="FFFFFF"/>
                </a:solidFill>
              </a:defRPr>
            </a:lvl1pPr>
          </a:lstStyle>
          <a:p>
            <a:fld id="{5E4D2043-7E31-4A53-BD33-72A88E682172}" type="slidenum">
              <a:rPr lang="en-GB" smtClean="0"/>
              <a:pPr/>
              <a:t>‹#›</a:t>
            </a:fld>
            <a:endParaRPr lang="en-GB" dirty="0"/>
          </a:p>
        </p:txBody>
      </p:sp>
      <p:sp>
        <p:nvSpPr>
          <p:cNvPr id="9" name="Footer">
            <a:extLst>
              <a:ext uri="{FF2B5EF4-FFF2-40B4-BE49-F238E27FC236}">
                <a16:creationId xmlns:a16="http://schemas.microsoft.com/office/drawing/2014/main" id="{95A25EDE-8428-429E-BE07-354A88A6623D}"/>
              </a:ext>
            </a:extLst>
          </p:cNvPr>
          <p:cNvSpPr txBox="1">
            <a:spLocks/>
          </p:cNvSpPr>
          <p:nvPr userDrawn="1">
            <p:custDataLst>
              <p:tags r:id="rId3"/>
            </p:custDataLst>
          </p:nvPr>
        </p:nvSpPr>
        <p:spPr bwMode="black">
          <a:xfrm>
            <a:off x="3254848" y="6505850"/>
            <a:ext cx="7871883" cy="139700"/>
          </a:xfrm>
          <a:prstGeom prst="rect">
            <a:avLst/>
          </a:prstGeom>
        </p:spPr>
        <p:txBody>
          <a:bodyPr vert="horz" wrap="none" lIns="0" tIns="0" rIns="0" bIns="0" rtlCol="0" anchor="b" anchorCtr="0"/>
          <a:lstStyle/>
          <a:p>
            <a:pPr marL="0" algn="r" defTabSz="913486" rtl="0" eaLnBrk="1" latinLnBrk="0" hangingPunct="1"/>
            <a:r>
              <a:rPr lang="en-GB" sz="999" b="0" kern="1200">
                <a:solidFill>
                  <a:srgbClr val="FFFFFF"/>
                </a:solidFill>
                <a:latin typeface="SwissReSans Light" panose="020B0504020202020204" pitchFamily="34" charset="0"/>
                <a:ea typeface="+mn-ea"/>
                <a:cs typeface="+mn-cs"/>
              </a:rPr>
              <a:t>Philip Rupp | June 2026 | Workshop on European Storms</a:t>
            </a:r>
            <a:endParaRPr lang="en-GB" sz="999" b="0" kern="1200" dirty="0">
              <a:solidFill>
                <a:srgbClr val="FFFFFF"/>
              </a:solidFill>
              <a:latin typeface="SwissReSans Light" panose="020B0504020202020204" pitchFamily="34" charset="0"/>
              <a:ea typeface="+mn-ea"/>
              <a:cs typeface="+mn-cs"/>
            </a:endParaRPr>
          </a:p>
        </p:txBody>
      </p:sp>
    </p:spTree>
    <p:extLst>
      <p:ext uri="{BB962C8B-B14F-4D97-AF65-F5344CB8AC3E}">
        <p14:creationId xmlns:p14="http://schemas.microsoft.com/office/powerpoint/2010/main" val="1170530231"/>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Key Message Black">
    <p:bg>
      <p:bgPr>
        <a:solidFill>
          <a:srgbClr val="000000"/>
        </a:solidFill>
        <a:effectLst/>
      </p:bgPr>
    </p:bg>
    <p:spTree>
      <p:nvGrpSpPr>
        <p:cNvPr id="1" name=""/>
        <p:cNvGrpSpPr/>
        <p:nvPr/>
      </p:nvGrpSpPr>
      <p:grpSpPr>
        <a:xfrm>
          <a:off x="0" y="0"/>
          <a:ext cx="0" cy="0"/>
          <a:chOff x="0" y="0"/>
          <a:chExt cx="0" cy="0"/>
        </a:xfrm>
      </p:grpSpPr>
      <p:sp>
        <p:nvSpPr>
          <p:cNvPr id="6" name="Date Placeholder 4">
            <a:extLst>
              <a:ext uri="{FF2B5EF4-FFF2-40B4-BE49-F238E27FC236}">
                <a16:creationId xmlns:a16="http://schemas.microsoft.com/office/drawing/2014/main" id="{8CDA7235-0EAA-68E6-8707-F3489DC7B484}"/>
              </a:ext>
            </a:extLst>
          </p:cNvPr>
          <p:cNvSpPr>
            <a:spLocks noGrp="1"/>
          </p:cNvSpPr>
          <p:nvPr>
            <p:ph type="dt" sz="half" idx="10"/>
          </p:nvPr>
        </p:nvSpPr>
        <p:spPr>
          <a:xfrm>
            <a:off x="9782582" y="6918846"/>
            <a:ext cx="1823939" cy="182562"/>
          </a:xfrm>
        </p:spPr>
        <p:txBody>
          <a:bodyPr/>
          <a:lstStyle/>
          <a:p>
            <a:endParaRPr lang="en-GB" dirty="0"/>
          </a:p>
        </p:txBody>
      </p:sp>
      <p:sp>
        <p:nvSpPr>
          <p:cNvPr id="7" name="Footer Placeholder 5">
            <a:extLst>
              <a:ext uri="{FF2B5EF4-FFF2-40B4-BE49-F238E27FC236}">
                <a16:creationId xmlns:a16="http://schemas.microsoft.com/office/drawing/2014/main" id="{DEBFEFCB-39C7-9B34-1E62-A12003DE3AC5}"/>
              </a:ext>
            </a:extLst>
          </p:cNvPr>
          <p:cNvSpPr>
            <a:spLocks noGrp="1"/>
          </p:cNvSpPr>
          <p:nvPr>
            <p:ph type="ftr" sz="quarter" idx="11"/>
          </p:nvPr>
        </p:nvSpPr>
        <p:spPr>
          <a:xfrm>
            <a:off x="1141719" y="6918845"/>
            <a:ext cx="8064500" cy="182563"/>
          </a:xfrm>
        </p:spPr>
        <p:txBody>
          <a:bodyPr/>
          <a:lstStyle/>
          <a:p>
            <a:endParaRPr lang="en-GB" dirty="0"/>
          </a:p>
        </p:txBody>
      </p:sp>
      <p:sp>
        <p:nvSpPr>
          <p:cNvPr id="8" name="Slide Number Placeholder 6">
            <a:extLst>
              <a:ext uri="{FF2B5EF4-FFF2-40B4-BE49-F238E27FC236}">
                <a16:creationId xmlns:a16="http://schemas.microsoft.com/office/drawing/2014/main" id="{3698F0D0-C74D-461A-CCF2-1383323E8973}"/>
              </a:ext>
            </a:extLst>
          </p:cNvPr>
          <p:cNvSpPr>
            <a:spLocks noGrp="1"/>
          </p:cNvSpPr>
          <p:nvPr>
            <p:ph type="sldNum" sz="quarter" idx="12"/>
            <p:custDataLst>
              <p:tags r:id="rId2"/>
            </p:custDataLst>
          </p:nvPr>
        </p:nvSpPr>
        <p:spPr>
          <a:xfrm>
            <a:off x="11414762" y="6472512"/>
            <a:ext cx="287008" cy="182562"/>
          </a:xfrm>
        </p:spPr>
        <p:txBody>
          <a:bodyPr/>
          <a:lstStyle>
            <a:lvl1pPr>
              <a:defRPr>
                <a:solidFill>
                  <a:srgbClr val="FFFFFF"/>
                </a:solidFill>
              </a:defRPr>
            </a:lvl1pPr>
          </a:lstStyle>
          <a:p>
            <a:fld id="{5E4D2043-7E31-4A53-BD33-72A88E682172}" type="slidenum">
              <a:rPr lang="en-GB" smtClean="0"/>
              <a:pPr/>
              <a:t>‹#›</a:t>
            </a:fld>
            <a:endParaRPr lang="en-GB" dirty="0"/>
          </a:p>
        </p:txBody>
      </p:sp>
      <p:sp>
        <p:nvSpPr>
          <p:cNvPr id="9" name="Footer">
            <a:extLst>
              <a:ext uri="{FF2B5EF4-FFF2-40B4-BE49-F238E27FC236}">
                <a16:creationId xmlns:a16="http://schemas.microsoft.com/office/drawing/2014/main" id="{A4845222-D758-486D-766A-0A6C42EFF5A2}"/>
              </a:ext>
            </a:extLst>
          </p:cNvPr>
          <p:cNvSpPr txBox="1">
            <a:spLocks/>
          </p:cNvSpPr>
          <p:nvPr userDrawn="1">
            <p:custDataLst>
              <p:tags r:id="rId3"/>
            </p:custDataLst>
          </p:nvPr>
        </p:nvSpPr>
        <p:spPr bwMode="black">
          <a:xfrm>
            <a:off x="3254848" y="6505850"/>
            <a:ext cx="7871883" cy="139700"/>
          </a:xfrm>
          <a:prstGeom prst="rect">
            <a:avLst/>
          </a:prstGeom>
        </p:spPr>
        <p:txBody>
          <a:bodyPr vert="horz" wrap="none" lIns="0" tIns="0" rIns="0" bIns="0" rtlCol="0" anchor="b" anchorCtr="0"/>
          <a:lstStyle/>
          <a:p>
            <a:pPr marL="0" algn="r" defTabSz="913486" rtl="0" eaLnBrk="1" latinLnBrk="0" hangingPunct="1"/>
            <a:r>
              <a:rPr lang="en-GB" sz="999" b="0" kern="1200">
                <a:solidFill>
                  <a:srgbClr val="FFFFFF"/>
                </a:solidFill>
                <a:latin typeface="SwissReSans Light" panose="020B0504020202020204" pitchFamily="34" charset="0"/>
                <a:ea typeface="+mn-ea"/>
                <a:cs typeface="+mn-cs"/>
              </a:rPr>
              <a:t>Philip Rupp | June 2026 | Workshop on European Storms</a:t>
            </a:r>
            <a:endParaRPr lang="en-GB" sz="999" b="0" kern="1200" dirty="0">
              <a:solidFill>
                <a:srgbClr val="FFFFFF"/>
              </a:solidFill>
              <a:latin typeface="SwissReSans Light" panose="020B0504020202020204" pitchFamily="34" charset="0"/>
              <a:ea typeface="+mn-ea"/>
              <a:cs typeface="+mn-cs"/>
            </a:endParaRPr>
          </a:p>
        </p:txBody>
      </p:sp>
    </p:spTree>
    <p:extLst>
      <p:ext uri="{BB962C8B-B14F-4D97-AF65-F5344CB8AC3E}">
        <p14:creationId xmlns:p14="http://schemas.microsoft.com/office/powerpoint/2010/main" val="2520549229"/>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Key Message with Image" preserve="1" userDrawn="1">
  <p:cSld name="Key Message with Image">
    <p:bg>
      <p:bgPr>
        <a:solidFill>
          <a:srgbClr val="D1DCD6"/>
        </a:solidFill>
        <a:effectLst/>
      </p:bgPr>
    </p:bg>
    <p:spTree>
      <p:nvGrpSpPr>
        <p:cNvPr id="1" name=""/>
        <p:cNvGrpSpPr/>
        <p:nvPr/>
      </p:nvGrpSpPr>
      <p:grpSpPr>
        <a:xfrm>
          <a:off x="0" y="0"/>
          <a:ext cx="0" cy="0"/>
          <a:chOff x="0" y="0"/>
          <a:chExt cx="0" cy="0"/>
        </a:xfrm>
      </p:grpSpPr>
      <p:sp>
        <p:nvSpPr>
          <p:cNvPr id="11" name="Picture Placeholder 7">
            <a:extLst>
              <a:ext uri="{FF2B5EF4-FFF2-40B4-BE49-F238E27FC236}">
                <a16:creationId xmlns:a16="http://schemas.microsoft.com/office/drawing/2014/main" id="{D7909D1B-780F-487D-8A19-0628603C575F}"/>
              </a:ext>
            </a:extLst>
          </p:cNvPr>
          <p:cNvSpPr>
            <a:spLocks noGrp="1"/>
          </p:cNvSpPr>
          <p:nvPr>
            <p:ph type="pic" sz="quarter" idx="13"/>
          </p:nvPr>
        </p:nvSpPr>
        <p:spPr bwMode="gray">
          <a:xfrm>
            <a:off x="0" y="0"/>
            <a:ext cx="12192000" cy="6858000"/>
          </a:xfrm>
          <a:prstGeom prst="rect">
            <a:avLst/>
          </a:prstGeom>
        </p:spPr>
        <p:txBody>
          <a:bodyPr tIns="576000" anchor="ctr"/>
          <a:lstStyle>
            <a:lvl1pPr algn="ctr">
              <a:buFontTx/>
              <a:buNone/>
              <a:defRPr sz="1199">
                <a:solidFill>
                  <a:srgbClr val="A8BAB2"/>
                </a:solidFill>
                <a:latin typeface="SwissReSans Light" panose="020B0504020202020204" pitchFamily="34" charset="0"/>
              </a:defRPr>
            </a:lvl1pPr>
          </a:lstStyle>
          <a:p>
            <a:r>
              <a:rPr lang="en-GB"/>
              <a:t>Click icon to add picture</a:t>
            </a:r>
            <a:endParaRPr lang="en-GB" dirty="0"/>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custDataLst>
              <p:tags r:id="rId2"/>
            </p:custDataLst>
          </p:nvPr>
        </p:nvSpPr>
        <p:spPr/>
        <p:txBody>
          <a:bodyPr/>
          <a:lstStyle>
            <a:lvl1pPr>
              <a:defRPr>
                <a:solidFill>
                  <a:srgbClr val="FFFFFF"/>
                </a:solidFill>
              </a:defRPr>
            </a:lvl1pPr>
          </a:lstStyle>
          <a:p>
            <a:fld id="{5E4D2043-7E31-4A53-BD33-72A88E682172}" type="slidenum">
              <a:rPr lang="en-GB" smtClean="0"/>
              <a:pPr/>
              <a:t>‹#›</a:t>
            </a:fld>
            <a:endParaRPr lang="en-GB" dirty="0"/>
          </a:p>
        </p:txBody>
      </p:sp>
      <p:sp>
        <p:nvSpPr>
          <p:cNvPr id="9" name="Footer">
            <a:extLst>
              <a:ext uri="{FF2B5EF4-FFF2-40B4-BE49-F238E27FC236}">
                <a16:creationId xmlns:a16="http://schemas.microsoft.com/office/drawing/2014/main" id="{95A25EDE-8428-429E-BE07-354A88A6623D}"/>
              </a:ext>
            </a:extLst>
          </p:cNvPr>
          <p:cNvSpPr txBox="1">
            <a:spLocks/>
          </p:cNvSpPr>
          <p:nvPr userDrawn="1">
            <p:custDataLst>
              <p:tags r:id="rId3"/>
            </p:custDataLst>
          </p:nvPr>
        </p:nvSpPr>
        <p:spPr bwMode="black">
          <a:xfrm>
            <a:off x="3254848" y="6505850"/>
            <a:ext cx="7871883" cy="139700"/>
          </a:xfrm>
          <a:prstGeom prst="rect">
            <a:avLst/>
          </a:prstGeom>
        </p:spPr>
        <p:txBody>
          <a:bodyPr vert="horz" wrap="none" lIns="0" tIns="0" rIns="0" bIns="0" rtlCol="0" anchor="b" anchorCtr="0"/>
          <a:lstStyle/>
          <a:p>
            <a:pPr marL="0" algn="r" defTabSz="913486" rtl="0" eaLnBrk="1" latinLnBrk="0" hangingPunct="1"/>
            <a:r>
              <a:rPr lang="en-GB" sz="999" b="0" kern="1200">
                <a:solidFill>
                  <a:srgbClr val="FFFFFF"/>
                </a:solidFill>
                <a:latin typeface="SwissReSans Light" panose="020B0504020202020204" pitchFamily="34" charset="0"/>
                <a:ea typeface="+mn-ea"/>
                <a:cs typeface="+mn-cs"/>
              </a:rPr>
              <a:t>Philip Rupp | June 2026 | Workshop on European Storms</a:t>
            </a:r>
            <a:endParaRPr lang="en-GB" sz="999" b="0" kern="1200" dirty="0">
              <a:solidFill>
                <a:srgbClr val="FFFFFF"/>
              </a:solidFill>
              <a:latin typeface="SwissReSans Light" panose="020B0504020202020204" pitchFamily="34" charset="0"/>
              <a:ea typeface="+mn-ea"/>
              <a:cs typeface="+mn-cs"/>
            </a:endParaRPr>
          </a:p>
        </p:txBody>
      </p:sp>
    </p:spTree>
    <p:extLst>
      <p:ext uri="{BB962C8B-B14F-4D97-AF65-F5344CB8AC3E}">
        <p14:creationId xmlns:p14="http://schemas.microsoft.com/office/powerpoint/2010/main" val="4104490760"/>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Key Message with Circle" preserve="1" userDrawn="1">
  <p:cSld name="Key Message with Circle">
    <p:bg>
      <p:bgPr>
        <a:solidFill>
          <a:schemeClr val="tx2"/>
        </a:solidFill>
        <a:effectLst/>
      </p:bgPr>
    </p:bg>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16F7AA4C-CEA0-4838-9DF9-2F5534114B93}"/>
              </a:ext>
            </a:extLst>
          </p:cNvPr>
          <p:cNvSpPr>
            <a:spLocks noGrp="1"/>
          </p:cNvSpPr>
          <p:nvPr>
            <p:ph type="pic" sz="quarter" idx="13"/>
          </p:nvPr>
        </p:nvSpPr>
        <p:spPr bwMode="gray">
          <a:xfrm>
            <a:off x="0" y="0"/>
            <a:ext cx="12192000" cy="6858000"/>
          </a:xfrm>
          <a:prstGeom prst="rect">
            <a:avLst/>
          </a:prstGeom>
        </p:spPr>
        <p:txBody>
          <a:bodyPr tIns="576000" anchor="ctr"/>
          <a:lstStyle>
            <a:lvl1pPr algn="ctr">
              <a:buFontTx/>
              <a:buNone/>
              <a:defRPr sz="1199">
                <a:solidFill>
                  <a:srgbClr val="A8BAB2"/>
                </a:solidFill>
                <a:latin typeface="SwissReSans Light" panose="020B0504020202020204" pitchFamily="34" charset="0"/>
              </a:defRPr>
            </a:lvl1pPr>
          </a:lstStyle>
          <a:p>
            <a:r>
              <a:rPr lang="en-GB"/>
              <a:t>Click icon to add picture</a:t>
            </a:r>
            <a:endParaRPr lang="en-GB" dirty="0"/>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custDataLst>
              <p:tags r:id="rId2"/>
            </p:custDataLst>
          </p:nvPr>
        </p:nvSpPr>
        <p:spPr/>
        <p:txBody>
          <a:bodyPr/>
          <a:lstStyle>
            <a:lvl1pPr>
              <a:defRPr>
                <a:solidFill>
                  <a:srgbClr val="FFFFFF"/>
                </a:solidFill>
              </a:defRPr>
            </a:lvl1pPr>
          </a:lstStyle>
          <a:p>
            <a:fld id="{5E4D2043-7E31-4A53-BD33-72A88E682172}" type="slidenum">
              <a:rPr lang="en-GB" smtClean="0"/>
              <a:pPr/>
              <a:t>‹#›</a:t>
            </a:fld>
            <a:endParaRPr lang="en-GB" dirty="0"/>
          </a:p>
        </p:txBody>
      </p:sp>
      <p:sp>
        <p:nvSpPr>
          <p:cNvPr id="9" name="Footer">
            <a:extLst>
              <a:ext uri="{FF2B5EF4-FFF2-40B4-BE49-F238E27FC236}">
                <a16:creationId xmlns:a16="http://schemas.microsoft.com/office/drawing/2014/main" id="{95A25EDE-8428-429E-BE07-354A88A6623D}"/>
              </a:ext>
            </a:extLst>
          </p:cNvPr>
          <p:cNvSpPr txBox="1">
            <a:spLocks/>
          </p:cNvSpPr>
          <p:nvPr userDrawn="1">
            <p:custDataLst>
              <p:tags r:id="rId3"/>
            </p:custDataLst>
          </p:nvPr>
        </p:nvSpPr>
        <p:spPr bwMode="black">
          <a:xfrm>
            <a:off x="3254848" y="6505850"/>
            <a:ext cx="7871883" cy="139700"/>
          </a:xfrm>
          <a:prstGeom prst="rect">
            <a:avLst/>
          </a:prstGeom>
        </p:spPr>
        <p:txBody>
          <a:bodyPr vert="horz" wrap="none" lIns="0" tIns="0" rIns="0" bIns="0" rtlCol="0" anchor="b" anchorCtr="0"/>
          <a:lstStyle/>
          <a:p>
            <a:pPr marL="0" algn="r" defTabSz="913486" rtl="0" eaLnBrk="1" latinLnBrk="0" hangingPunct="1"/>
            <a:r>
              <a:rPr lang="en-GB" sz="999" b="0" kern="1200">
                <a:solidFill>
                  <a:srgbClr val="FFFFFF"/>
                </a:solidFill>
                <a:latin typeface="SwissReSans Light" panose="020B0504020202020204" pitchFamily="34" charset="0"/>
                <a:ea typeface="+mn-ea"/>
                <a:cs typeface="+mn-cs"/>
              </a:rPr>
              <a:t>Philip Rupp | June 2026 | Workshop on European Storms</a:t>
            </a:r>
            <a:endParaRPr lang="en-GB" sz="999" b="0" kern="1200" dirty="0">
              <a:solidFill>
                <a:srgbClr val="FFFFFF"/>
              </a:solidFill>
              <a:latin typeface="SwissReSans Light" panose="020B0504020202020204" pitchFamily="34" charset="0"/>
              <a:ea typeface="+mn-ea"/>
              <a:cs typeface="+mn-cs"/>
            </a:endParaRPr>
          </a:p>
        </p:txBody>
      </p:sp>
      <p:sp>
        <p:nvSpPr>
          <p:cNvPr id="2" name="Title 1">
            <a:extLst>
              <a:ext uri="{FF2B5EF4-FFF2-40B4-BE49-F238E27FC236}">
                <a16:creationId xmlns:a16="http://schemas.microsoft.com/office/drawing/2014/main" id="{42843963-C518-4447-9E83-A30F66BBBF02}"/>
              </a:ext>
            </a:extLst>
          </p:cNvPr>
          <p:cNvSpPr>
            <a:spLocks noGrp="1"/>
          </p:cNvSpPr>
          <p:nvPr>
            <p:ph type="title"/>
          </p:nvPr>
        </p:nvSpPr>
        <p:spPr>
          <a:xfrm>
            <a:off x="695325" y="692152"/>
            <a:ext cx="11017250" cy="692647"/>
          </a:xfrm>
        </p:spPr>
        <p:txBody>
          <a:bodyPr/>
          <a:lstStyle>
            <a:lvl1pPr>
              <a:defRPr>
                <a:solidFill>
                  <a:schemeClr val="bg1"/>
                </a:solidFill>
              </a:defRPr>
            </a:lvl1pPr>
          </a:lstStyle>
          <a:p>
            <a:r>
              <a:rPr lang="en-GB"/>
              <a:t>Click to edit Master title style</a:t>
            </a:r>
            <a:endParaRPr lang="en-GB" dirty="0"/>
          </a:p>
        </p:txBody>
      </p:sp>
      <p:sp>
        <p:nvSpPr>
          <p:cNvPr id="10" name="Textplatzhalter 4">
            <a:extLst>
              <a:ext uri="{FF2B5EF4-FFF2-40B4-BE49-F238E27FC236}">
                <a16:creationId xmlns:a16="http://schemas.microsoft.com/office/drawing/2014/main" id="{D44F4213-4BCA-49E4-9D32-D0795C52F89E}"/>
              </a:ext>
            </a:extLst>
          </p:cNvPr>
          <p:cNvSpPr>
            <a:spLocks noGrp="1"/>
          </p:cNvSpPr>
          <p:nvPr>
            <p:ph type="body" sz="quarter" idx="14"/>
          </p:nvPr>
        </p:nvSpPr>
        <p:spPr bwMode="gray">
          <a:xfrm>
            <a:off x="8165944" y="1988644"/>
            <a:ext cx="2880000" cy="2880000"/>
          </a:xfrm>
          <a:prstGeom prst="ellipse">
            <a:avLst/>
          </a:prstGeom>
          <a:solidFill>
            <a:schemeClr val="bg1"/>
          </a:solidFill>
        </p:spPr>
        <p:txBody>
          <a:bodyPr anchor="ctr"/>
          <a:lstStyle>
            <a:lvl1pPr marL="0" indent="0" algn="ctr">
              <a:spcBef>
                <a:spcPts val="0"/>
              </a:spcBef>
              <a:buFontTx/>
              <a:buNone/>
              <a:defRPr sz="2398">
                <a:solidFill>
                  <a:schemeClr val="tx2"/>
                </a:solidFill>
                <a:latin typeface="SwissReSans Light" panose="020B0504020202020204" pitchFamily="34" charset="0"/>
              </a:defRPr>
            </a:lvl1pPr>
            <a:lvl2pPr marL="182379" indent="0" algn="l">
              <a:buFontTx/>
              <a:buNone/>
              <a:defRPr>
                <a:solidFill>
                  <a:srgbClr val="FFFFFF"/>
                </a:solidFill>
              </a:defRPr>
            </a:lvl2pPr>
            <a:lvl3pPr marL="444056" indent="0" algn="l">
              <a:buFontTx/>
              <a:buNone/>
              <a:defRPr>
                <a:solidFill>
                  <a:srgbClr val="FFFFFF"/>
                </a:solidFill>
              </a:defRPr>
            </a:lvl3pPr>
            <a:lvl4pPr marL="715247" indent="0" algn="l">
              <a:buFontTx/>
              <a:buNone/>
              <a:defRPr>
                <a:solidFill>
                  <a:srgbClr val="FFFFFF"/>
                </a:solidFill>
              </a:defRPr>
            </a:lvl4pPr>
            <a:lvl5pPr marL="984852" indent="0" algn="l">
              <a:buFontTx/>
              <a:buNone/>
              <a:defRPr>
                <a:solidFill>
                  <a:srgbClr val="FFFFFF"/>
                </a:solidFill>
              </a:defRPr>
            </a:lvl5pPr>
          </a:lstStyle>
          <a:p>
            <a:pPr lvl="0"/>
            <a:r>
              <a:rPr lang="en-GB"/>
              <a:t>Click to edit Master text styles</a:t>
            </a:r>
            <a:endParaRPr lang="en-GB" dirty="0"/>
          </a:p>
        </p:txBody>
      </p:sp>
      <p:sp>
        <p:nvSpPr>
          <p:cNvPr id="13" name="Text Placeholder 4">
            <a:extLst>
              <a:ext uri="{FF2B5EF4-FFF2-40B4-BE49-F238E27FC236}">
                <a16:creationId xmlns:a16="http://schemas.microsoft.com/office/drawing/2014/main" id="{912E097B-8B33-4A53-A464-F9DB356C0E34}"/>
              </a:ext>
            </a:extLst>
          </p:cNvPr>
          <p:cNvSpPr>
            <a:spLocks noGrp="1"/>
          </p:cNvSpPr>
          <p:nvPr>
            <p:ph type="body" sz="quarter" idx="15"/>
          </p:nvPr>
        </p:nvSpPr>
        <p:spPr>
          <a:xfrm>
            <a:off x="695326" y="1628777"/>
            <a:ext cx="6480795" cy="3528417"/>
          </a:xfrm>
          <a:prstGeom prst="rect">
            <a:avLst/>
          </a:prstGeom>
        </p:spPr>
        <p:txBody>
          <a:bodyPr anchor="ctr"/>
          <a:lstStyle>
            <a:lvl1pPr marL="0" indent="0">
              <a:lnSpc>
                <a:spcPct val="80000"/>
              </a:lnSpc>
              <a:spcBef>
                <a:spcPts val="0"/>
              </a:spcBef>
              <a:buFontTx/>
              <a:buNone/>
              <a:defRPr sz="4995">
                <a:solidFill>
                  <a:schemeClr val="bg1"/>
                </a:solidFill>
                <a:latin typeface="SwissReSans Light" panose="020B0504020202020204" pitchFamily="34" charset="0"/>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a:t>Click to edit Master text styles</a:t>
            </a:r>
            <a:endParaRPr lang="en-GB" dirty="0"/>
          </a:p>
        </p:txBody>
      </p:sp>
    </p:spTree>
    <p:extLst>
      <p:ext uri="{BB962C8B-B14F-4D97-AF65-F5344CB8AC3E}">
        <p14:creationId xmlns:p14="http://schemas.microsoft.com/office/powerpoint/2010/main" val="2201750675"/>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Key Message with Circle Dark Grey" preserve="1" userDrawn="1">
  <p:cSld name="Key Message with Circle Dark Grey">
    <p:bg>
      <p:bgPr>
        <a:solidFill>
          <a:srgbClr val="3C4150"/>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custDataLst>
              <p:tags r:id="rId2"/>
            </p:custDataLst>
          </p:nvPr>
        </p:nvSpPr>
        <p:spPr/>
        <p:txBody>
          <a:bodyPr/>
          <a:lstStyle>
            <a:lvl1pPr>
              <a:defRPr>
                <a:solidFill>
                  <a:srgbClr val="FFFFFF"/>
                </a:solidFill>
              </a:defRPr>
            </a:lvl1pPr>
          </a:lstStyle>
          <a:p>
            <a:fld id="{5E4D2043-7E31-4A53-BD33-72A88E682172}" type="slidenum">
              <a:rPr lang="en-GB" smtClean="0"/>
              <a:pPr/>
              <a:t>‹#›</a:t>
            </a:fld>
            <a:endParaRPr lang="en-GB" dirty="0"/>
          </a:p>
        </p:txBody>
      </p:sp>
      <p:sp>
        <p:nvSpPr>
          <p:cNvPr id="9" name="Footer">
            <a:extLst>
              <a:ext uri="{FF2B5EF4-FFF2-40B4-BE49-F238E27FC236}">
                <a16:creationId xmlns:a16="http://schemas.microsoft.com/office/drawing/2014/main" id="{95A25EDE-8428-429E-BE07-354A88A6623D}"/>
              </a:ext>
            </a:extLst>
          </p:cNvPr>
          <p:cNvSpPr txBox="1">
            <a:spLocks/>
          </p:cNvSpPr>
          <p:nvPr userDrawn="1">
            <p:custDataLst>
              <p:tags r:id="rId3"/>
            </p:custDataLst>
          </p:nvPr>
        </p:nvSpPr>
        <p:spPr bwMode="black">
          <a:xfrm>
            <a:off x="3254848" y="6505850"/>
            <a:ext cx="7871883" cy="139700"/>
          </a:xfrm>
          <a:prstGeom prst="rect">
            <a:avLst/>
          </a:prstGeom>
        </p:spPr>
        <p:txBody>
          <a:bodyPr vert="horz" wrap="none" lIns="0" tIns="0" rIns="0" bIns="0" rtlCol="0" anchor="b" anchorCtr="0"/>
          <a:lstStyle/>
          <a:p>
            <a:pPr marL="0" algn="r" defTabSz="913486" rtl="0" eaLnBrk="1" latinLnBrk="0" hangingPunct="1"/>
            <a:r>
              <a:rPr lang="en-GB" sz="999" b="0" kern="1200">
                <a:solidFill>
                  <a:srgbClr val="FFFFFF"/>
                </a:solidFill>
                <a:latin typeface="SwissReSans Light" panose="020B0504020202020204" pitchFamily="34" charset="0"/>
                <a:ea typeface="+mn-ea"/>
                <a:cs typeface="+mn-cs"/>
              </a:rPr>
              <a:t>Philip Rupp | June 2026 | Workshop on European Storms</a:t>
            </a:r>
            <a:endParaRPr lang="en-GB" sz="999" b="0" kern="1200" dirty="0">
              <a:solidFill>
                <a:srgbClr val="FFFFFF"/>
              </a:solidFill>
              <a:latin typeface="SwissReSans Light" panose="020B0504020202020204" pitchFamily="34" charset="0"/>
              <a:ea typeface="+mn-ea"/>
              <a:cs typeface="+mn-cs"/>
            </a:endParaRPr>
          </a:p>
        </p:txBody>
      </p:sp>
      <p:sp>
        <p:nvSpPr>
          <p:cNvPr id="2" name="Title 1">
            <a:extLst>
              <a:ext uri="{FF2B5EF4-FFF2-40B4-BE49-F238E27FC236}">
                <a16:creationId xmlns:a16="http://schemas.microsoft.com/office/drawing/2014/main" id="{42843963-C518-4447-9E83-A30F66BBBF02}"/>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en-GB" dirty="0"/>
          </a:p>
        </p:txBody>
      </p:sp>
      <p:sp>
        <p:nvSpPr>
          <p:cNvPr id="10" name="Textplatzhalter 4">
            <a:extLst>
              <a:ext uri="{FF2B5EF4-FFF2-40B4-BE49-F238E27FC236}">
                <a16:creationId xmlns:a16="http://schemas.microsoft.com/office/drawing/2014/main" id="{D44F4213-4BCA-49E4-9D32-D0795C52F89E}"/>
              </a:ext>
            </a:extLst>
          </p:cNvPr>
          <p:cNvSpPr>
            <a:spLocks noGrp="1"/>
          </p:cNvSpPr>
          <p:nvPr>
            <p:ph type="body" sz="quarter" idx="14"/>
          </p:nvPr>
        </p:nvSpPr>
        <p:spPr bwMode="gray">
          <a:xfrm>
            <a:off x="8165944" y="1988644"/>
            <a:ext cx="2880000" cy="2880000"/>
          </a:xfrm>
          <a:prstGeom prst="ellipse">
            <a:avLst/>
          </a:prstGeom>
          <a:noFill/>
          <a:ln w="12700">
            <a:solidFill>
              <a:schemeClr val="bg2"/>
            </a:solidFill>
          </a:ln>
        </p:spPr>
        <p:txBody>
          <a:bodyPr anchor="ctr"/>
          <a:lstStyle>
            <a:lvl1pPr marL="0" indent="0" algn="ctr">
              <a:spcBef>
                <a:spcPts val="0"/>
              </a:spcBef>
              <a:buFontTx/>
              <a:buNone/>
              <a:defRPr sz="2398">
                <a:solidFill>
                  <a:schemeClr val="bg1"/>
                </a:solidFill>
                <a:latin typeface="SwissReSans Light" panose="020B0504020202020204" pitchFamily="34" charset="0"/>
              </a:defRPr>
            </a:lvl1pPr>
            <a:lvl2pPr marL="182379" indent="0" algn="l">
              <a:buFontTx/>
              <a:buNone/>
              <a:defRPr>
                <a:solidFill>
                  <a:srgbClr val="FFFFFF"/>
                </a:solidFill>
              </a:defRPr>
            </a:lvl2pPr>
            <a:lvl3pPr marL="444056" indent="0" algn="l">
              <a:buFontTx/>
              <a:buNone/>
              <a:defRPr>
                <a:solidFill>
                  <a:srgbClr val="FFFFFF"/>
                </a:solidFill>
              </a:defRPr>
            </a:lvl3pPr>
            <a:lvl4pPr marL="715247" indent="0" algn="l">
              <a:buFontTx/>
              <a:buNone/>
              <a:defRPr>
                <a:solidFill>
                  <a:srgbClr val="FFFFFF"/>
                </a:solidFill>
              </a:defRPr>
            </a:lvl4pPr>
            <a:lvl5pPr marL="984852" indent="0" algn="l">
              <a:buFontTx/>
              <a:buNone/>
              <a:defRPr>
                <a:solidFill>
                  <a:srgbClr val="FFFFFF"/>
                </a:solidFill>
              </a:defRPr>
            </a:lvl5pPr>
          </a:lstStyle>
          <a:p>
            <a:pPr lvl="0"/>
            <a:r>
              <a:rPr lang="en-GB"/>
              <a:t>Click to edit Master text styles</a:t>
            </a:r>
            <a:endParaRPr lang="en-GB" dirty="0"/>
          </a:p>
        </p:txBody>
      </p:sp>
      <p:sp>
        <p:nvSpPr>
          <p:cNvPr id="13" name="Text Placeholder 4">
            <a:extLst>
              <a:ext uri="{FF2B5EF4-FFF2-40B4-BE49-F238E27FC236}">
                <a16:creationId xmlns:a16="http://schemas.microsoft.com/office/drawing/2014/main" id="{912E097B-8B33-4A53-A464-F9DB356C0E34}"/>
              </a:ext>
            </a:extLst>
          </p:cNvPr>
          <p:cNvSpPr>
            <a:spLocks noGrp="1"/>
          </p:cNvSpPr>
          <p:nvPr>
            <p:ph type="body" sz="quarter" idx="15"/>
          </p:nvPr>
        </p:nvSpPr>
        <p:spPr>
          <a:xfrm>
            <a:off x="695326" y="1628777"/>
            <a:ext cx="6480795" cy="3528417"/>
          </a:xfrm>
          <a:prstGeom prst="rect">
            <a:avLst/>
          </a:prstGeom>
        </p:spPr>
        <p:txBody>
          <a:bodyPr anchor="ctr"/>
          <a:lstStyle>
            <a:lvl1pPr marL="0" indent="0">
              <a:lnSpc>
                <a:spcPct val="80000"/>
              </a:lnSpc>
              <a:spcBef>
                <a:spcPts val="0"/>
              </a:spcBef>
              <a:buFontTx/>
              <a:buNone/>
              <a:defRPr sz="4995">
                <a:solidFill>
                  <a:schemeClr val="bg1"/>
                </a:solidFill>
                <a:latin typeface="SwissReSans Light" panose="020B0504020202020204" pitchFamily="34" charset="0"/>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a:t>Click to edit Master text styles</a:t>
            </a:r>
            <a:endParaRPr lang="en-GB" dirty="0"/>
          </a:p>
        </p:txBody>
      </p:sp>
    </p:spTree>
    <p:extLst>
      <p:ext uri="{BB962C8B-B14F-4D97-AF65-F5344CB8AC3E}">
        <p14:creationId xmlns:p14="http://schemas.microsoft.com/office/powerpoint/2010/main" val="43835098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matchingName="Color, Text and Image" preserve="1" userDrawn="1">
  <p:cSld name="Color, Text and Imag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A4DEE0-C41B-4076-8B94-57B0E7907B17}"/>
              </a:ext>
            </a:extLst>
          </p:cNvPr>
          <p:cNvSpPr/>
          <p:nvPr userDrawn="1"/>
        </p:nvSpPr>
        <p:spPr bwMode="gray">
          <a:xfrm>
            <a:off x="1" y="0"/>
            <a:ext cx="6102350" cy="6858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err="1">
              <a:latin typeface="SwissReSans Light" panose="020B0504020202020204" pitchFamily="34" charset="0"/>
            </a:endParaRPr>
          </a:p>
        </p:txBody>
      </p:sp>
      <p:sp>
        <p:nvSpPr>
          <p:cNvPr id="12" name="Picture Placeholder 7"/>
          <p:cNvSpPr>
            <a:spLocks noGrp="1"/>
          </p:cNvSpPr>
          <p:nvPr>
            <p:ph type="pic" sz="quarter" idx="13" hasCustomPrompt="1"/>
          </p:nvPr>
        </p:nvSpPr>
        <p:spPr bwMode="gray">
          <a:xfrm>
            <a:off x="6102351" y="0"/>
            <a:ext cx="6089650" cy="6858000"/>
          </a:xfrm>
          <a:prstGeom prst="rect">
            <a:avLst/>
          </a:prstGeom>
        </p:spPr>
        <p:txBody>
          <a:bodyPr lIns="0" tIns="1152000" anchor="ctr"/>
          <a:lstStyle>
            <a:lvl1pPr algn="ctr">
              <a:spcBef>
                <a:spcPts val="0"/>
              </a:spcBef>
              <a:buFontTx/>
              <a:buNone/>
              <a:defRPr sz="1199">
                <a:solidFill>
                  <a:srgbClr val="A8BAB2"/>
                </a:solidFill>
                <a:latin typeface="SwissReSans Light" panose="020B0504020202020204" pitchFamily="34" charset="0"/>
              </a:defRPr>
            </a:lvl1pPr>
          </a:lstStyle>
          <a:p>
            <a:r>
              <a:rPr lang="en-GB" noProof="1"/>
              <a:t>Click to browse for an own image or </a:t>
            </a:r>
            <a:br>
              <a:rPr lang="en-GB" noProof="1"/>
            </a:br>
            <a:r>
              <a:rPr lang="en-GB" noProof="1"/>
              <a:t>select one from the Swiss Re menu.</a:t>
            </a:r>
            <a:br>
              <a:rPr lang="en-GB" noProof="1"/>
            </a:br>
            <a:r>
              <a:rPr lang="en-GB" noProof="1"/>
              <a:t>Be careful to avoid an image that clashes</a:t>
            </a:r>
            <a:br>
              <a:rPr lang="en-GB" noProof="1"/>
            </a:br>
            <a:r>
              <a:rPr lang="en-GB" noProof="1"/>
              <a:t>with the background colour.</a:t>
            </a:r>
          </a:p>
        </p:txBody>
      </p:sp>
      <p:sp>
        <p:nvSpPr>
          <p:cNvPr id="8" name="Title 7"/>
          <p:cNvSpPr>
            <a:spLocks noGrp="1"/>
          </p:cNvSpPr>
          <p:nvPr>
            <p:ph type="title" hasCustomPrompt="1"/>
          </p:nvPr>
        </p:nvSpPr>
        <p:spPr bwMode="gray">
          <a:xfrm>
            <a:off x="695326" y="692152"/>
            <a:ext cx="4920621" cy="692647"/>
          </a:xfrm>
        </p:spPr>
        <p:txBody>
          <a:bodyPr/>
          <a:lstStyle>
            <a:lvl1pPr>
              <a:defRPr>
                <a:solidFill>
                  <a:srgbClr val="FFFFFF"/>
                </a:solidFill>
              </a:defRPr>
            </a:lvl1pPr>
          </a:lstStyle>
          <a:p>
            <a:r>
              <a:rPr lang="en-GB" dirty="0"/>
              <a:t>Click to add title</a:t>
            </a:r>
            <a:r>
              <a:rPr lang="en-GB"/>
              <a:t/>
            </a:r>
            <a:br>
              <a:rPr lang="en-GB"/>
            </a:br>
            <a:r>
              <a:rPr lang="en-GB"/>
              <a:t>[No Brand Imagery on this layout]</a:t>
            </a:r>
            <a:endParaRPr lang="en-GB" dirty="0"/>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
        <p:nvSpPr>
          <p:cNvPr id="4" name="Text Placeholder 3">
            <a:extLst>
              <a:ext uri="{FF2B5EF4-FFF2-40B4-BE49-F238E27FC236}">
                <a16:creationId xmlns:a16="http://schemas.microsoft.com/office/drawing/2014/main" id="{5E2C90A8-D632-4D32-AA86-6231D6EA8ACF}"/>
              </a:ext>
            </a:extLst>
          </p:cNvPr>
          <p:cNvSpPr>
            <a:spLocks noGrp="1"/>
          </p:cNvSpPr>
          <p:nvPr>
            <p:ph type="body" sz="quarter" idx="14"/>
          </p:nvPr>
        </p:nvSpPr>
        <p:spPr bwMode="gray">
          <a:xfrm>
            <a:off x="695324" y="1628774"/>
            <a:ext cx="4920624" cy="4392614"/>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601171091"/>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matchingName="Dark Grey, Text and Image" preserve="1" userDrawn="1">
  <p:cSld name="Dark Grey, Text and Imag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A4DEE0-C41B-4076-8B94-57B0E7907B17}"/>
              </a:ext>
            </a:extLst>
          </p:cNvPr>
          <p:cNvSpPr/>
          <p:nvPr userDrawn="1"/>
        </p:nvSpPr>
        <p:spPr bwMode="gray">
          <a:xfrm>
            <a:off x="1" y="0"/>
            <a:ext cx="6102350" cy="6858000"/>
          </a:xfrm>
          <a:prstGeom prst="rect">
            <a:avLst/>
          </a:prstGeom>
          <a:solidFill>
            <a:srgbClr val="3C415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err="1">
              <a:latin typeface="SwissReSans Light" panose="020B0504020202020204" pitchFamily="34" charset="0"/>
            </a:endParaRPr>
          </a:p>
        </p:txBody>
      </p:sp>
      <p:sp>
        <p:nvSpPr>
          <p:cNvPr id="12" name="Picture Placeholder 7"/>
          <p:cNvSpPr>
            <a:spLocks noGrp="1"/>
          </p:cNvSpPr>
          <p:nvPr>
            <p:ph type="pic" sz="quarter" idx="13" hasCustomPrompt="1"/>
          </p:nvPr>
        </p:nvSpPr>
        <p:spPr bwMode="gray">
          <a:xfrm>
            <a:off x="6102351" y="0"/>
            <a:ext cx="6089650" cy="6858000"/>
          </a:xfrm>
          <a:prstGeom prst="rect">
            <a:avLst/>
          </a:prstGeom>
        </p:spPr>
        <p:txBody>
          <a:bodyPr lIns="0" tIns="1152000" anchor="ctr"/>
          <a:lstStyle>
            <a:lvl1pPr algn="ctr">
              <a:spcBef>
                <a:spcPts val="0"/>
              </a:spcBef>
              <a:buFontTx/>
              <a:buNone/>
              <a:defRPr sz="1199">
                <a:solidFill>
                  <a:srgbClr val="A8BAB2"/>
                </a:solidFill>
                <a:latin typeface="SwissReSans Light" panose="020B0504020202020204" pitchFamily="34" charset="0"/>
              </a:defRPr>
            </a:lvl1pPr>
          </a:lstStyle>
          <a:p>
            <a:r>
              <a:rPr lang="en-GB" noProof="1"/>
              <a:t>Click to browse for an own image or </a:t>
            </a:r>
            <a:br>
              <a:rPr lang="en-GB" noProof="1"/>
            </a:br>
            <a:r>
              <a:rPr lang="en-GB" noProof="1"/>
              <a:t>select one from the Swiss Re menu.</a:t>
            </a:r>
            <a:br>
              <a:rPr lang="en-GB" noProof="1"/>
            </a:br>
            <a:r>
              <a:rPr lang="en-GB" noProof="1"/>
              <a:t>Be careful to avoid an image that clashes</a:t>
            </a:r>
            <a:br>
              <a:rPr lang="en-GB" noProof="1"/>
            </a:br>
            <a:r>
              <a:rPr lang="en-GB" noProof="1"/>
              <a:t>with the background colour.</a:t>
            </a:r>
          </a:p>
        </p:txBody>
      </p:sp>
      <p:sp>
        <p:nvSpPr>
          <p:cNvPr id="8" name="Title 7"/>
          <p:cNvSpPr>
            <a:spLocks noGrp="1"/>
          </p:cNvSpPr>
          <p:nvPr>
            <p:ph type="title" hasCustomPrompt="1"/>
          </p:nvPr>
        </p:nvSpPr>
        <p:spPr bwMode="gray">
          <a:xfrm>
            <a:off x="695326" y="692152"/>
            <a:ext cx="4920621" cy="692647"/>
          </a:xfrm>
        </p:spPr>
        <p:txBody>
          <a:bodyPr/>
          <a:lstStyle>
            <a:lvl1pPr>
              <a:defRPr>
                <a:solidFill>
                  <a:schemeClr val="bg1"/>
                </a:solidFill>
              </a:defRPr>
            </a:lvl1pPr>
          </a:lstStyle>
          <a:p>
            <a:r>
              <a:rPr lang="en-GB"/>
              <a:t>Click to add title</a:t>
            </a:r>
            <a:endParaRPr lang="en-GB" dirty="0"/>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
        <p:nvSpPr>
          <p:cNvPr id="4" name="Text Placeholder 3">
            <a:extLst>
              <a:ext uri="{FF2B5EF4-FFF2-40B4-BE49-F238E27FC236}">
                <a16:creationId xmlns:a16="http://schemas.microsoft.com/office/drawing/2014/main" id="{5E2C90A8-D632-4D32-AA86-6231D6EA8ACF}"/>
              </a:ext>
            </a:extLst>
          </p:cNvPr>
          <p:cNvSpPr>
            <a:spLocks noGrp="1"/>
          </p:cNvSpPr>
          <p:nvPr>
            <p:ph type="body" sz="quarter" idx="14"/>
          </p:nvPr>
        </p:nvSpPr>
        <p:spPr bwMode="gray">
          <a:xfrm>
            <a:off x="695324" y="1628774"/>
            <a:ext cx="4920624" cy="4392614"/>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387986009"/>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ck, Text and Imag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D905358-B20F-8CC0-9401-DA0B3F0FA003}"/>
              </a:ext>
            </a:extLst>
          </p:cNvPr>
          <p:cNvSpPr/>
          <p:nvPr userDrawn="1"/>
        </p:nvSpPr>
        <p:spPr bwMode="gray">
          <a:xfrm>
            <a:off x="1" y="0"/>
            <a:ext cx="6102350" cy="6858000"/>
          </a:xfrm>
          <a:prstGeom prst="rect">
            <a:avLst/>
          </a:prstGeom>
          <a:solidFill>
            <a:srgbClr val="00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err="1">
              <a:latin typeface="SwissReSans Light" panose="020B0504020202020204" pitchFamily="34" charset="0"/>
            </a:endParaRPr>
          </a:p>
        </p:txBody>
      </p:sp>
      <p:sp>
        <p:nvSpPr>
          <p:cNvPr id="16" name="Title 7">
            <a:extLst>
              <a:ext uri="{FF2B5EF4-FFF2-40B4-BE49-F238E27FC236}">
                <a16:creationId xmlns:a16="http://schemas.microsoft.com/office/drawing/2014/main" id="{2F7647A2-96CA-C473-8085-202752968E16}"/>
              </a:ext>
            </a:extLst>
          </p:cNvPr>
          <p:cNvSpPr>
            <a:spLocks noGrp="1"/>
          </p:cNvSpPr>
          <p:nvPr>
            <p:ph type="title" hasCustomPrompt="1"/>
          </p:nvPr>
        </p:nvSpPr>
        <p:spPr bwMode="gray">
          <a:xfrm>
            <a:off x="695326" y="692152"/>
            <a:ext cx="4920621" cy="692647"/>
          </a:xfrm>
        </p:spPr>
        <p:txBody>
          <a:bodyPr/>
          <a:lstStyle>
            <a:lvl1pPr>
              <a:defRPr>
                <a:solidFill>
                  <a:schemeClr val="bg1"/>
                </a:solidFill>
              </a:defRPr>
            </a:lvl1pPr>
          </a:lstStyle>
          <a:p>
            <a:r>
              <a:rPr lang="en-GB"/>
              <a:t>Click to add title</a:t>
            </a:r>
            <a:endParaRPr lang="en-GB" dirty="0"/>
          </a:p>
        </p:txBody>
      </p:sp>
      <p:sp>
        <p:nvSpPr>
          <p:cNvPr id="17" name="Date Placeholder 8">
            <a:extLst>
              <a:ext uri="{FF2B5EF4-FFF2-40B4-BE49-F238E27FC236}">
                <a16:creationId xmlns:a16="http://schemas.microsoft.com/office/drawing/2014/main" id="{948A2D1E-3C6B-FEC2-7FD8-C97DEBC308C6}"/>
              </a:ext>
            </a:extLst>
          </p:cNvPr>
          <p:cNvSpPr>
            <a:spLocks noGrp="1"/>
          </p:cNvSpPr>
          <p:nvPr>
            <p:ph type="dt" sz="half" idx="10"/>
          </p:nvPr>
        </p:nvSpPr>
        <p:spPr>
          <a:xfrm>
            <a:off x="9782582" y="6918846"/>
            <a:ext cx="1823939" cy="182562"/>
          </a:xfrm>
        </p:spPr>
        <p:txBody>
          <a:bodyPr/>
          <a:lstStyle/>
          <a:p>
            <a:endParaRPr lang="en-GB" dirty="0"/>
          </a:p>
        </p:txBody>
      </p:sp>
      <p:sp>
        <p:nvSpPr>
          <p:cNvPr id="18" name="Footer Placeholder 9">
            <a:extLst>
              <a:ext uri="{FF2B5EF4-FFF2-40B4-BE49-F238E27FC236}">
                <a16:creationId xmlns:a16="http://schemas.microsoft.com/office/drawing/2014/main" id="{815A1DD6-DDFF-1FD0-1367-BE2FB42A5DAC}"/>
              </a:ext>
            </a:extLst>
          </p:cNvPr>
          <p:cNvSpPr>
            <a:spLocks noGrp="1"/>
          </p:cNvSpPr>
          <p:nvPr>
            <p:ph type="ftr" sz="quarter" idx="11"/>
          </p:nvPr>
        </p:nvSpPr>
        <p:spPr>
          <a:xfrm>
            <a:off x="1141719" y="6918845"/>
            <a:ext cx="8064500" cy="182563"/>
          </a:xfrm>
        </p:spPr>
        <p:txBody>
          <a:bodyPr/>
          <a:lstStyle/>
          <a:p>
            <a:endParaRPr lang="en-GB" dirty="0"/>
          </a:p>
        </p:txBody>
      </p:sp>
      <p:sp>
        <p:nvSpPr>
          <p:cNvPr id="19" name="Slide Number Placeholder 10">
            <a:extLst>
              <a:ext uri="{FF2B5EF4-FFF2-40B4-BE49-F238E27FC236}">
                <a16:creationId xmlns:a16="http://schemas.microsoft.com/office/drawing/2014/main" id="{A0C2CC88-EEB0-960C-AA5B-CBA095676D62}"/>
              </a:ext>
            </a:extLst>
          </p:cNvPr>
          <p:cNvSpPr>
            <a:spLocks noGrp="1"/>
          </p:cNvSpPr>
          <p:nvPr>
            <p:ph type="sldNum" sz="quarter" idx="12"/>
            <p:custDataLst>
              <p:tags r:id="rId2"/>
            </p:custDataLst>
          </p:nvPr>
        </p:nvSpPr>
        <p:spPr>
          <a:xfrm>
            <a:off x="11414762" y="6472512"/>
            <a:ext cx="287008" cy="182562"/>
          </a:xfrm>
        </p:spPr>
        <p:txBody>
          <a:bodyPr/>
          <a:lstStyle/>
          <a:p>
            <a:fld id="{5E4D2043-7E31-4A53-BD33-72A88E682172}" type="slidenum">
              <a:rPr lang="en-GB" smtClean="0"/>
              <a:pPr/>
              <a:t>‹#›</a:t>
            </a:fld>
            <a:endParaRPr lang="en-GB" dirty="0"/>
          </a:p>
        </p:txBody>
      </p:sp>
      <p:sp>
        <p:nvSpPr>
          <p:cNvPr id="20" name="Text Placeholder 3">
            <a:extLst>
              <a:ext uri="{FF2B5EF4-FFF2-40B4-BE49-F238E27FC236}">
                <a16:creationId xmlns:a16="http://schemas.microsoft.com/office/drawing/2014/main" id="{D46B69E9-7B9D-DAE4-AAA0-83239A6AB880}"/>
              </a:ext>
            </a:extLst>
          </p:cNvPr>
          <p:cNvSpPr>
            <a:spLocks noGrp="1"/>
          </p:cNvSpPr>
          <p:nvPr>
            <p:ph type="body" sz="quarter" idx="14"/>
          </p:nvPr>
        </p:nvSpPr>
        <p:spPr bwMode="gray">
          <a:xfrm>
            <a:off x="695324" y="1628774"/>
            <a:ext cx="4920624" cy="4392614"/>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 name="Picture Placeholder 7">
            <a:extLst>
              <a:ext uri="{FF2B5EF4-FFF2-40B4-BE49-F238E27FC236}">
                <a16:creationId xmlns:a16="http://schemas.microsoft.com/office/drawing/2014/main" id="{FFB96D81-0896-2F86-08A3-5ACE25E63D81}"/>
              </a:ext>
            </a:extLst>
          </p:cNvPr>
          <p:cNvSpPr>
            <a:spLocks noGrp="1"/>
          </p:cNvSpPr>
          <p:nvPr>
            <p:ph type="pic" sz="quarter" idx="13"/>
          </p:nvPr>
        </p:nvSpPr>
        <p:spPr bwMode="gray">
          <a:xfrm>
            <a:off x="6102351" y="0"/>
            <a:ext cx="6089650" cy="6858000"/>
          </a:xfrm>
          <a:prstGeom prst="rect">
            <a:avLst/>
          </a:prstGeom>
          <a:solidFill>
            <a:srgbClr val="D1DCD6"/>
          </a:solidFill>
        </p:spPr>
        <p:txBody>
          <a:bodyPr tIns="576000" anchor="ctr"/>
          <a:lstStyle>
            <a:lvl1pPr algn="ctr">
              <a:buFontTx/>
              <a:buNone/>
              <a:defRPr sz="1199">
                <a:solidFill>
                  <a:srgbClr val="A8BAB2"/>
                </a:solidFill>
                <a:latin typeface="SwissReSans Light" panose="020B0504020202020204" pitchFamily="34" charset="0"/>
              </a:defRPr>
            </a:lvl1pPr>
          </a:lstStyle>
          <a:p>
            <a:r>
              <a:rPr lang="en-GB"/>
              <a:t>Click icon to add picture</a:t>
            </a:r>
            <a:endParaRPr lang="en-GB" dirty="0"/>
          </a:p>
        </p:txBody>
      </p:sp>
    </p:spTree>
    <p:extLst>
      <p:ext uri="{BB962C8B-B14F-4D97-AF65-F5344CB8AC3E}">
        <p14:creationId xmlns:p14="http://schemas.microsoft.com/office/powerpoint/2010/main" val="1836750715"/>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Image" preserve="1" userDrawn="1">
  <p:cSld name="Image">
    <p:bg>
      <p:bgPr>
        <a:solidFill>
          <a:srgbClr val="D1DCD6"/>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bwMode="gray">
          <a:xfrm>
            <a:off x="0" y="0"/>
            <a:ext cx="12192000" cy="6858000"/>
          </a:xfrm>
          <a:prstGeom prst="rect">
            <a:avLst/>
          </a:prstGeom>
        </p:spPr>
        <p:txBody>
          <a:bodyPr tIns="576000" anchor="ctr"/>
          <a:lstStyle>
            <a:lvl1pPr marL="0" indent="0" algn="ctr">
              <a:buNone/>
              <a:defRPr sz="1199">
                <a:solidFill>
                  <a:srgbClr val="A8BAB2"/>
                </a:solidFill>
                <a:latin typeface="SwissReSans Light" panose="020B0504020202020204" pitchFamily="34" charset="0"/>
              </a:defRPr>
            </a:lvl1pPr>
            <a:lvl2pPr marL="456743" indent="0">
              <a:buNone/>
              <a:defRPr sz="2797"/>
            </a:lvl2pPr>
            <a:lvl3pPr marL="913486" indent="0">
              <a:buNone/>
              <a:defRPr sz="2398"/>
            </a:lvl3pPr>
            <a:lvl4pPr marL="1370228" indent="0">
              <a:buNone/>
              <a:defRPr sz="1998"/>
            </a:lvl4pPr>
            <a:lvl5pPr marL="1826971" indent="0">
              <a:buNone/>
              <a:defRPr sz="1998"/>
            </a:lvl5pPr>
            <a:lvl6pPr marL="2283714" indent="0">
              <a:buNone/>
              <a:defRPr sz="1998"/>
            </a:lvl6pPr>
            <a:lvl7pPr marL="2740457" indent="0">
              <a:buNone/>
              <a:defRPr sz="1998"/>
            </a:lvl7pPr>
            <a:lvl8pPr marL="3197200" indent="0">
              <a:buNone/>
              <a:defRPr sz="1998"/>
            </a:lvl8pPr>
            <a:lvl9pPr marL="3653942" indent="0">
              <a:buNone/>
              <a:defRPr sz="1998"/>
            </a:lvl9pPr>
          </a:lstStyle>
          <a:p>
            <a:r>
              <a:rPr lang="en-GB"/>
              <a:t>Click icon to add picture</a:t>
            </a:r>
            <a:endParaRPr lang="en-GB" dirty="0"/>
          </a:p>
        </p:txBody>
      </p:sp>
      <p:sp>
        <p:nvSpPr>
          <p:cNvPr id="6" name="Date Placeholder 5"/>
          <p:cNvSpPr>
            <a:spLocks noGrp="1"/>
          </p:cNvSpPr>
          <p:nvPr>
            <p:ph type="dt" sz="half" idx="10"/>
          </p:nvPr>
        </p:nvSpPr>
        <p:spPr/>
        <p:txBody>
          <a:bodyPr/>
          <a:lstStyle/>
          <a:p>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a:t>
            </a:fld>
            <a:endParaRPr lang="en-GB" dirty="0"/>
          </a:p>
        </p:txBody>
      </p:sp>
      <p:sp>
        <p:nvSpPr>
          <p:cNvPr id="10" name="Classification"/>
          <p:cNvSpPr txBox="1">
            <a:spLocks noChangeArrowheads="1"/>
          </p:cNvSpPr>
          <p:nvPr userDrawn="1">
            <p:custDataLst>
              <p:tags r:id="rId3"/>
            </p:custDataLst>
          </p:nvPr>
        </p:nvSpPr>
        <p:spPr bwMode="black">
          <a:xfrm>
            <a:off x="4022174"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899" dirty="0">
              <a:solidFill>
                <a:srgbClr val="283E36"/>
              </a:solidFill>
              <a:latin typeface="SwissReSans Light" panose="020B0504020202020204" pitchFamily="34" charset="0"/>
            </a:endParaRPr>
          </a:p>
        </p:txBody>
      </p:sp>
      <p:sp>
        <p:nvSpPr>
          <p:cNvPr id="12" name="Footer"/>
          <p:cNvSpPr txBox="1">
            <a:spLocks/>
          </p:cNvSpPr>
          <p:nvPr userDrawn="1">
            <p:custDataLst>
              <p:tags r:id="rId4"/>
            </p:custDataLst>
          </p:nvPr>
        </p:nvSpPr>
        <p:spPr bwMode="black">
          <a:xfrm>
            <a:off x="3120662" y="6505850"/>
            <a:ext cx="7871883" cy="139700"/>
          </a:xfrm>
          <a:prstGeom prst="rect">
            <a:avLst/>
          </a:prstGeom>
        </p:spPr>
        <p:txBody>
          <a:bodyPr vert="horz" wrap="none" lIns="0" tIns="0" rIns="0" bIns="0" rtlCol="0" anchor="b" anchorCtr="0"/>
          <a:lstStyle/>
          <a:p>
            <a:pPr marL="0" algn="r" defTabSz="913486" rtl="0" eaLnBrk="1" latinLnBrk="0" hangingPunct="1"/>
            <a:r>
              <a:rPr lang="en-GB" sz="999" b="0" kern="1200">
                <a:solidFill>
                  <a:srgbClr val="283E36"/>
                </a:solidFill>
                <a:latin typeface="SwissReSans Light" panose="020B0504020202020204" pitchFamily="34" charset="0"/>
                <a:ea typeface="+mn-ea"/>
                <a:cs typeface="+mn-cs"/>
              </a:rPr>
              <a:t>Philip Rupp | June 2026 | Workshop on European Storms</a:t>
            </a:r>
            <a:endParaRPr lang="en-GB" sz="999" b="0" kern="1200" dirty="0">
              <a:solidFill>
                <a:srgbClr val="283E36"/>
              </a:solidFill>
              <a:latin typeface="SwissReSans Light" panose="020B0504020202020204" pitchFamily="34" charset="0"/>
              <a:ea typeface="+mn-ea"/>
              <a:cs typeface="+mn-cs"/>
            </a:endParaRPr>
          </a:p>
        </p:txBody>
      </p:sp>
    </p:spTree>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ext and Image" preserve="1" userDrawn="1">
  <p:cSld name="Text and Image">
    <p:spTree>
      <p:nvGrpSpPr>
        <p:cNvPr id="1" name=""/>
        <p:cNvGrpSpPr/>
        <p:nvPr/>
      </p:nvGrpSpPr>
      <p:grpSpPr>
        <a:xfrm>
          <a:off x="0" y="0"/>
          <a:ext cx="0" cy="0"/>
          <a:chOff x="0" y="0"/>
          <a:chExt cx="0" cy="0"/>
        </a:xfrm>
      </p:grpSpPr>
      <p:sp>
        <p:nvSpPr>
          <p:cNvPr id="12" name="Picture Placeholder 7"/>
          <p:cNvSpPr>
            <a:spLocks noGrp="1"/>
          </p:cNvSpPr>
          <p:nvPr>
            <p:ph type="pic" sz="quarter" idx="13"/>
          </p:nvPr>
        </p:nvSpPr>
        <p:spPr bwMode="gray">
          <a:xfrm>
            <a:off x="0" y="0"/>
            <a:ext cx="12192000" cy="6858000"/>
          </a:xfrm>
          <a:prstGeom prst="rect">
            <a:avLst/>
          </a:prstGeom>
        </p:spPr>
        <p:txBody>
          <a:bodyPr lIns="0" tIns="576000" anchor="ctr"/>
          <a:lstStyle>
            <a:lvl1pPr marL="0" indent="0" algn="ctr">
              <a:buFontTx/>
              <a:buNone/>
              <a:defRPr sz="1199">
                <a:solidFill>
                  <a:srgbClr val="A8BAB2"/>
                </a:solidFill>
                <a:latin typeface="SwissReSans Light" panose="020B0504020202020204" pitchFamily="34" charset="0"/>
              </a:defRPr>
            </a:lvl1pPr>
          </a:lstStyle>
          <a:p>
            <a:r>
              <a:rPr lang="en-GB" noProof="1"/>
              <a:t>Click icon to add picture</a:t>
            </a:r>
          </a:p>
        </p:txBody>
      </p:sp>
      <p:sp>
        <p:nvSpPr>
          <p:cNvPr id="3" name="Content Placeholder 2"/>
          <p:cNvSpPr>
            <a:spLocks noGrp="1"/>
          </p:cNvSpPr>
          <p:nvPr>
            <p:ph sz="half" idx="1"/>
          </p:nvPr>
        </p:nvSpPr>
        <p:spPr bwMode="black">
          <a:xfrm>
            <a:off x="695325" y="1628774"/>
            <a:ext cx="4920624" cy="4392614"/>
          </a:xfrm>
          <a:prstGeom prst="rect">
            <a:avLst/>
          </a:prstGeom>
        </p:spPr>
        <p:txBody>
          <a:bodyPr/>
          <a:lstStyle>
            <a:lvl1pPr>
              <a:defRPr sz="1598">
                <a:latin typeface="SwissReSans Light" panose="020B0504020202020204" pitchFamily="34" charset="0"/>
              </a:defRPr>
            </a:lvl1pPr>
            <a:lvl2pPr>
              <a:defRPr sz="1399">
                <a:latin typeface="SwissReSans Light" panose="020B0504020202020204" pitchFamily="34" charset="0"/>
              </a:defRPr>
            </a:lvl2pPr>
            <a:lvl3pPr>
              <a:defRPr sz="1399">
                <a:latin typeface="SwissReSans Light" panose="020B0504020202020204" pitchFamily="34" charset="0"/>
              </a:defRPr>
            </a:lvl3pPr>
            <a:lvl4pPr>
              <a:defRPr sz="1399">
                <a:latin typeface="SwissReSans Light" panose="020B0504020202020204" pitchFamily="34" charset="0"/>
              </a:defRPr>
            </a:lvl4pPr>
            <a:lvl5pPr>
              <a:defRPr sz="1399">
                <a:latin typeface="SwissReSans Light" panose="020B0504020202020204" pitchFamily="34" charset="0"/>
              </a:defRPr>
            </a:lvl5pPr>
            <a:lvl6pPr>
              <a:defRPr sz="1798"/>
            </a:lvl6pPr>
            <a:lvl7pPr>
              <a:defRPr sz="1798"/>
            </a:lvl7pPr>
            <a:lvl8pPr>
              <a:defRPr sz="1798"/>
            </a:lvl8pPr>
            <a:lvl9pPr>
              <a:defRPr sz="179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Title 7"/>
          <p:cNvSpPr>
            <a:spLocks noGrp="1"/>
          </p:cNvSpPr>
          <p:nvPr>
            <p:ph type="title"/>
          </p:nvPr>
        </p:nvSpPr>
        <p:spPr>
          <a:xfrm>
            <a:off x="695326" y="692152"/>
            <a:ext cx="4920621" cy="692647"/>
          </a:xfrm>
        </p:spPr>
        <p:txBody>
          <a:bodyPr/>
          <a:lstStyle/>
          <a:p>
            <a:r>
              <a:rPr lang="en-GB"/>
              <a:t>Click to edit Master title style</a:t>
            </a:r>
            <a:endParaRPr lang="en-GB" dirty="0"/>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Tree>
    <p:extLst>
      <p:ext uri="{BB962C8B-B14F-4D97-AF65-F5344CB8AC3E}">
        <p14:creationId xmlns:p14="http://schemas.microsoft.com/office/powerpoint/2010/main" val="3415021587"/>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ext and Small Image" preserve="1" userDrawn="1">
  <p:cSld name="Text and Small Image">
    <p:spTree>
      <p:nvGrpSpPr>
        <p:cNvPr id="1" name=""/>
        <p:cNvGrpSpPr/>
        <p:nvPr/>
      </p:nvGrpSpPr>
      <p:grpSpPr>
        <a:xfrm>
          <a:off x="0" y="0"/>
          <a:ext cx="0" cy="0"/>
          <a:chOff x="0" y="0"/>
          <a:chExt cx="0" cy="0"/>
        </a:xfrm>
      </p:grpSpPr>
      <p:sp>
        <p:nvSpPr>
          <p:cNvPr id="12" name="Picture Placeholder 7"/>
          <p:cNvSpPr>
            <a:spLocks noGrp="1"/>
          </p:cNvSpPr>
          <p:nvPr>
            <p:ph type="pic" sz="quarter" idx="13"/>
          </p:nvPr>
        </p:nvSpPr>
        <p:spPr bwMode="gray">
          <a:xfrm>
            <a:off x="6096000" y="0"/>
            <a:ext cx="6096000" cy="6858000"/>
          </a:xfrm>
          <a:prstGeom prst="rect">
            <a:avLst/>
          </a:prstGeom>
        </p:spPr>
        <p:txBody>
          <a:bodyPr lIns="0" tIns="576000" anchor="ctr"/>
          <a:lstStyle>
            <a:lvl1pPr marL="0" indent="0" algn="ctr">
              <a:buFontTx/>
              <a:buNone/>
              <a:defRPr sz="1199">
                <a:solidFill>
                  <a:srgbClr val="A8BAB2"/>
                </a:solidFill>
                <a:latin typeface="SwissReSans Light" panose="020B0504020202020204" pitchFamily="34" charset="0"/>
              </a:defRPr>
            </a:lvl1pPr>
          </a:lstStyle>
          <a:p>
            <a:r>
              <a:rPr lang="en-GB" noProof="1"/>
              <a:t>Click icon to add picture</a:t>
            </a:r>
          </a:p>
        </p:txBody>
      </p:sp>
      <p:sp>
        <p:nvSpPr>
          <p:cNvPr id="3" name="Content Placeholder 2"/>
          <p:cNvSpPr>
            <a:spLocks noGrp="1"/>
          </p:cNvSpPr>
          <p:nvPr>
            <p:ph sz="half" idx="1"/>
          </p:nvPr>
        </p:nvSpPr>
        <p:spPr bwMode="black">
          <a:xfrm>
            <a:off x="695325" y="1628774"/>
            <a:ext cx="4920624" cy="4392614"/>
          </a:xfrm>
          <a:prstGeom prst="rect">
            <a:avLst/>
          </a:prstGeom>
        </p:spPr>
        <p:txBody>
          <a:bodyPr/>
          <a:lstStyle>
            <a:lvl1pPr>
              <a:defRPr sz="1598">
                <a:latin typeface="SwissReSans Light" panose="020B0504020202020204" pitchFamily="34" charset="0"/>
              </a:defRPr>
            </a:lvl1pPr>
            <a:lvl2pPr>
              <a:defRPr sz="1399">
                <a:latin typeface="SwissReSans Light" panose="020B0504020202020204" pitchFamily="34" charset="0"/>
              </a:defRPr>
            </a:lvl2pPr>
            <a:lvl3pPr>
              <a:defRPr sz="1399">
                <a:latin typeface="SwissReSans Light" panose="020B0504020202020204" pitchFamily="34" charset="0"/>
              </a:defRPr>
            </a:lvl3pPr>
            <a:lvl4pPr>
              <a:defRPr sz="1399">
                <a:latin typeface="SwissReSans Light" panose="020B0504020202020204" pitchFamily="34" charset="0"/>
              </a:defRPr>
            </a:lvl4pPr>
            <a:lvl5pPr>
              <a:defRPr sz="1399">
                <a:latin typeface="SwissReSans Light" panose="020B0504020202020204" pitchFamily="34" charset="0"/>
              </a:defRPr>
            </a:lvl5pPr>
            <a:lvl6pPr>
              <a:defRPr sz="1798"/>
            </a:lvl6pPr>
            <a:lvl7pPr>
              <a:defRPr sz="1798"/>
            </a:lvl7pPr>
            <a:lvl8pPr>
              <a:defRPr sz="1798"/>
            </a:lvl8pPr>
            <a:lvl9pPr>
              <a:defRPr sz="179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Title 7"/>
          <p:cNvSpPr>
            <a:spLocks noGrp="1"/>
          </p:cNvSpPr>
          <p:nvPr>
            <p:ph type="title"/>
          </p:nvPr>
        </p:nvSpPr>
        <p:spPr>
          <a:xfrm>
            <a:off x="695326" y="692152"/>
            <a:ext cx="4920621" cy="692647"/>
          </a:xfrm>
        </p:spPr>
        <p:txBody>
          <a:bodyPr/>
          <a:lstStyle/>
          <a:p>
            <a:r>
              <a:rPr lang="en-GB"/>
              <a:t>Click to edit Master title style</a:t>
            </a:r>
            <a:endParaRPr lang="en-GB" dirty="0"/>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Tree>
    <p:extLst>
      <p:ext uri="{BB962C8B-B14F-4D97-AF65-F5344CB8AC3E}">
        <p14:creationId xmlns:p14="http://schemas.microsoft.com/office/powerpoint/2010/main" val="857409094"/>
      </p:ext>
    </p:extLst>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ext and Color" preserve="1" userDrawn="1">
  <p:cSld name="Text and Colo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1C37E59-4DA2-4550-BDD9-2ED41E064812}"/>
              </a:ext>
            </a:extLst>
          </p:cNvPr>
          <p:cNvSpPr/>
          <p:nvPr userDrawn="1"/>
        </p:nvSpPr>
        <p:spPr bwMode="gray">
          <a:xfrm>
            <a:off x="6096000" y="0"/>
            <a:ext cx="6096000" cy="6858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err="1">
              <a:latin typeface="SwissReSans Light" panose="020B0504020202020204" pitchFamily="34" charset="0"/>
            </a:endParaRPr>
          </a:p>
        </p:txBody>
      </p:sp>
      <p:sp>
        <p:nvSpPr>
          <p:cNvPr id="3" name="Content Placeholder 2"/>
          <p:cNvSpPr>
            <a:spLocks noGrp="1"/>
          </p:cNvSpPr>
          <p:nvPr>
            <p:ph sz="half" idx="1"/>
          </p:nvPr>
        </p:nvSpPr>
        <p:spPr bwMode="black">
          <a:xfrm>
            <a:off x="695325" y="1628774"/>
            <a:ext cx="4920624" cy="4392614"/>
          </a:xfrm>
          <a:prstGeom prst="rect">
            <a:avLst/>
          </a:prstGeom>
        </p:spPr>
        <p:txBody>
          <a:bodyPr/>
          <a:lstStyle>
            <a:lvl1pPr>
              <a:defRPr sz="1598">
                <a:latin typeface="SwissReSans Light" panose="020B0504020202020204" pitchFamily="34" charset="0"/>
              </a:defRPr>
            </a:lvl1pPr>
            <a:lvl2pPr>
              <a:defRPr sz="1399">
                <a:latin typeface="SwissReSans Light" panose="020B0504020202020204" pitchFamily="34" charset="0"/>
              </a:defRPr>
            </a:lvl2pPr>
            <a:lvl3pPr>
              <a:defRPr sz="1399">
                <a:latin typeface="SwissReSans Light" panose="020B0504020202020204" pitchFamily="34" charset="0"/>
              </a:defRPr>
            </a:lvl3pPr>
            <a:lvl4pPr>
              <a:defRPr sz="1399">
                <a:latin typeface="SwissReSans Light" panose="020B0504020202020204" pitchFamily="34" charset="0"/>
              </a:defRPr>
            </a:lvl4pPr>
            <a:lvl5pPr>
              <a:defRPr sz="1399">
                <a:latin typeface="SwissReSans Light" panose="020B0504020202020204" pitchFamily="34" charset="0"/>
              </a:defRPr>
            </a:lvl5pPr>
            <a:lvl6pPr>
              <a:defRPr sz="1798"/>
            </a:lvl6pPr>
            <a:lvl7pPr>
              <a:defRPr sz="1798"/>
            </a:lvl7pPr>
            <a:lvl8pPr>
              <a:defRPr sz="1798"/>
            </a:lvl8pPr>
            <a:lvl9pPr>
              <a:defRPr sz="179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Title 7"/>
          <p:cNvSpPr>
            <a:spLocks noGrp="1"/>
          </p:cNvSpPr>
          <p:nvPr>
            <p:ph type="title"/>
          </p:nvPr>
        </p:nvSpPr>
        <p:spPr>
          <a:xfrm>
            <a:off x="695326" y="692152"/>
            <a:ext cx="4920621" cy="692647"/>
          </a:xfrm>
        </p:spPr>
        <p:txBody>
          <a:bodyPr/>
          <a:lstStyle/>
          <a:p>
            <a:r>
              <a:rPr lang="en-GB"/>
              <a:t>Click to edit Master title style</a:t>
            </a:r>
            <a:endParaRPr lang="en-GB" dirty="0"/>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a:t>
            </a:fld>
            <a:endParaRPr lang="en-GB" dirty="0"/>
          </a:p>
        </p:txBody>
      </p:sp>
    </p:spTree>
    <p:extLst>
      <p:ext uri="{BB962C8B-B14F-4D97-AF65-F5344CB8AC3E}">
        <p14:creationId xmlns:p14="http://schemas.microsoft.com/office/powerpoint/2010/main" val="28273475"/>
      </p:ext>
    </p:extLst>
  </p:cSld>
  <p:clrMapOvr>
    <a:masterClrMapping/>
  </p:clrMapOvr>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Statement and Image" preserve="1" userDrawn="1">
  <p:cSld name="Statement and Image">
    <p:spTree>
      <p:nvGrpSpPr>
        <p:cNvPr id="1" name=""/>
        <p:cNvGrpSpPr/>
        <p:nvPr/>
      </p:nvGrpSpPr>
      <p:grpSpPr>
        <a:xfrm>
          <a:off x="0" y="0"/>
          <a:ext cx="0" cy="0"/>
          <a:chOff x="0" y="0"/>
          <a:chExt cx="0" cy="0"/>
        </a:xfrm>
      </p:grpSpPr>
      <p:sp>
        <p:nvSpPr>
          <p:cNvPr id="12" name="Picture Placeholder 7"/>
          <p:cNvSpPr>
            <a:spLocks noGrp="1"/>
          </p:cNvSpPr>
          <p:nvPr>
            <p:ph type="pic" sz="quarter" idx="13" hasCustomPrompt="1"/>
          </p:nvPr>
        </p:nvSpPr>
        <p:spPr bwMode="gray">
          <a:xfrm>
            <a:off x="0" y="0"/>
            <a:ext cx="12192000" cy="6858000"/>
          </a:xfrm>
          <a:prstGeom prst="rect">
            <a:avLst/>
          </a:prstGeom>
        </p:spPr>
        <p:txBody>
          <a:bodyPr lIns="3600000" tIns="0" rIns="0" anchor="ctr"/>
          <a:lstStyle>
            <a:lvl1pPr algn="ctr">
              <a:buFontTx/>
              <a:buNone/>
              <a:defRPr sz="1199">
                <a:solidFill>
                  <a:srgbClr val="A8BAB2"/>
                </a:solidFill>
                <a:latin typeface="SwissReSans Light" panose="020B0504020202020204" pitchFamily="34" charset="0"/>
              </a:defRPr>
            </a:lvl1pPr>
          </a:lstStyle>
          <a:p>
            <a:r>
              <a:rPr lang="en-GB" noProof="1"/>
              <a:t>Select an image from the SR menu</a:t>
            </a:r>
          </a:p>
        </p:txBody>
      </p:sp>
      <p:sp>
        <p:nvSpPr>
          <p:cNvPr id="8" name="Title 7"/>
          <p:cNvSpPr>
            <a:spLocks noGrp="1"/>
          </p:cNvSpPr>
          <p:nvPr>
            <p:ph type="title"/>
          </p:nvPr>
        </p:nvSpPr>
        <p:spPr>
          <a:xfrm>
            <a:off x="695326" y="1628773"/>
            <a:ext cx="4920623" cy="4392614"/>
          </a:xfrm>
        </p:spPr>
        <p:txBody>
          <a:bodyPr/>
          <a:lstStyle/>
          <a:p>
            <a:r>
              <a:rPr lang="en-GB"/>
              <a:t>Click to edit Master title style</a:t>
            </a:r>
            <a:endParaRPr lang="en-GB" dirty="0"/>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Tree>
    <p:extLst>
      <p:ext uri="{BB962C8B-B14F-4D97-AF65-F5344CB8AC3E}">
        <p14:creationId xmlns:p14="http://schemas.microsoft.com/office/powerpoint/2010/main" val="1123138428"/>
      </p:ext>
    </p:extLst>
  </p:cSld>
  <p:clrMapOvr>
    <a:masterClrMapping/>
  </p:clrMapOvr>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Image and Three Columns" preserve="1" userDrawn="1">
  <p:cSld name="Image and Three Columns">
    <p:spTree>
      <p:nvGrpSpPr>
        <p:cNvPr id="1" name=""/>
        <p:cNvGrpSpPr/>
        <p:nvPr/>
      </p:nvGrpSpPr>
      <p:grpSpPr>
        <a:xfrm>
          <a:off x="0" y="0"/>
          <a:ext cx="0" cy="0"/>
          <a:chOff x="0" y="0"/>
          <a:chExt cx="0" cy="0"/>
        </a:xfrm>
      </p:grpSpPr>
      <p:sp>
        <p:nvSpPr>
          <p:cNvPr id="10" name="Picture Placeholder 7">
            <a:extLst>
              <a:ext uri="{FF2B5EF4-FFF2-40B4-BE49-F238E27FC236}">
                <a16:creationId xmlns:a16="http://schemas.microsoft.com/office/drawing/2014/main" id="{2C9C7621-C294-4C5C-B63E-B212B4490F76}"/>
              </a:ext>
            </a:extLst>
          </p:cNvPr>
          <p:cNvSpPr>
            <a:spLocks noGrp="1"/>
          </p:cNvSpPr>
          <p:nvPr>
            <p:ph type="pic" sz="quarter" idx="13"/>
          </p:nvPr>
        </p:nvSpPr>
        <p:spPr bwMode="gray">
          <a:xfrm>
            <a:off x="0" y="0"/>
            <a:ext cx="12192000" cy="3127402"/>
          </a:xfrm>
          <a:prstGeom prst="rect">
            <a:avLst/>
          </a:prstGeom>
          <a:solidFill>
            <a:srgbClr val="D1DCD6"/>
          </a:solidFill>
        </p:spPr>
        <p:txBody>
          <a:bodyPr tIns="576000" anchor="ctr"/>
          <a:lstStyle>
            <a:lvl1pPr algn="ctr">
              <a:buFontTx/>
              <a:buNone/>
              <a:defRPr sz="1199">
                <a:solidFill>
                  <a:srgbClr val="A8BAB2"/>
                </a:solidFill>
                <a:latin typeface="SwissReSans Light" panose="020B0504020202020204" pitchFamily="34" charset="0"/>
              </a:defRPr>
            </a:lvl1pPr>
          </a:lstStyle>
          <a:p>
            <a:r>
              <a:rPr lang="en-GB"/>
              <a:t>Click icon to add picture</a:t>
            </a:r>
            <a:endParaRPr lang="en-GB" dirty="0"/>
          </a:p>
        </p:txBody>
      </p:sp>
      <p:sp>
        <p:nvSpPr>
          <p:cNvPr id="6" name="Date Placeholder 5"/>
          <p:cNvSpPr>
            <a:spLocks noGrp="1"/>
          </p:cNvSpPr>
          <p:nvPr>
            <p:ph type="dt" sz="half" idx="10"/>
          </p:nvPr>
        </p:nvSpPr>
        <p:spPr/>
        <p:txBody>
          <a:bodyPr/>
          <a:lstStyle/>
          <a:p>
            <a:endParaRPr lang="en-GB" dirty="0"/>
          </a:p>
        </p:txBody>
      </p:sp>
      <p:sp>
        <p:nvSpPr>
          <p:cNvPr id="7" name="Footer Placeholder 6"/>
          <p:cNvSpPr>
            <a:spLocks noGrp="1"/>
          </p:cNvSpPr>
          <p:nvPr>
            <p:ph type="ftr" sz="quarter" idx="11"/>
          </p:nvPr>
        </p:nvSpPr>
        <p:spPr/>
        <p:txBody>
          <a:bodyPr/>
          <a:lstStyle/>
          <a:p>
            <a:endParaRPr lang="en-GB" dirty="0"/>
          </a:p>
        </p:txBody>
      </p:sp>
      <p:sp>
        <p:nvSpPr>
          <p:cNvPr id="8" name="Slide Number Placeholder 7"/>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
        <p:nvSpPr>
          <p:cNvPr id="9" name="Title 8"/>
          <p:cNvSpPr>
            <a:spLocks noGrp="1"/>
          </p:cNvSpPr>
          <p:nvPr>
            <p:ph type="title"/>
          </p:nvPr>
        </p:nvSpPr>
        <p:spPr/>
        <p:txBody>
          <a:bodyPr/>
          <a:lstStyle>
            <a:lvl1pPr>
              <a:defRPr>
                <a:solidFill>
                  <a:srgbClr val="FFFFFF"/>
                </a:solidFill>
              </a:defRPr>
            </a:lvl1pPr>
          </a:lstStyle>
          <a:p>
            <a:r>
              <a:rPr lang="en-GB"/>
              <a:t>Click to edit Master title style</a:t>
            </a:r>
            <a:endParaRPr lang="en-GB" dirty="0"/>
          </a:p>
        </p:txBody>
      </p:sp>
      <p:sp>
        <p:nvSpPr>
          <p:cNvPr id="5" name="Text Placeholder 4">
            <a:extLst>
              <a:ext uri="{FF2B5EF4-FFF2-40B4-BE49-F238E27FC236}">
                <a16:creationId xmlns:a16="http://schemas.microsoft.com/office/drawing/2014/main" id="{C20B8947-327C-427F-B775-4F62AC4C7113}"/>
              </a:ext>
            </a:extLst>
          </p:cNvPr>
          <p:cNvSpPr>
            <a:spLocks noGrp="1"/>
          </p:cNvSpPr>
          <p:nvPr>
            <p:ph type="body" sz="quarter" idx="14"/>
          </p:nvPr>
        </p:nvSpPr>
        <p:spPr>
          <a:xfrm>
            <a:off x="696705" y="3585598"/>
            <a:ext cx="3096000" cy="276999"/>
          </a:xfrm>
          <a:prstGeom prst="rect">
            <a:avLst/>
          </a:prstGeom>
        </p:spPr>
        <p:txBody>
          <a:bodyPr>
            <a:noAutofit/>
          </a:bodyPr>
          <a:lstStyle>
            <a:lvl1pPr marL="0" indent="0">
              <a:spcBef>
                <a:spcPts val="0"/>
              </a:spcBef>
              <a:buNone/>
              <a:defRPr sz="1798" b="0">
                <a:solidFill>
                  <a:schemeClr val="tx2"/>
                </a:solidFill>
                <a:latin typeface="+mj-lt"/>
              </a:defRPr>
            </a:lvl1pPr>
            <a:lvl2pPr marL="182379" indent="0">
              <a:buNone/>
              <a:defRPr sz="1798" b="1"/>
            </a:lvl2pPr>
            <a:lvl3pPr marL="444056" indent="0">
              <a:buNone/>
              <a:defRPr sz="1798" b="1"/>
            </a:lvl3pPr>
            <a:lvl4pPr marL="715247" indent="0">
              <a:buNone/>
              <a:defRPr sz="1798" b="1"/>
            </a:lvl4pPr>
            <a:lvl5pPr marL="984852" indent="0">
              <a:buNone/>
              <a:defRPr sz="1798" b="1"/>
            </a:lvl5pPr>
          </a:lstStyle>
          <a:p>
            <a:pPr lvl="0"/>
            <a:r>
              <a:rPr lang="en-GB"/>
              <a:t>Click to edit Master text styles</a:t>
            </a:r>
            <a:endParaRPr lang="en-GB" dirty="0"/>
          </a:p>
        </p:txBody>
      </p:sp>
      <p:sp>
        <p:nvSpPr>
          <p:cNvPr id="13" name="Text Placeholder 4">
            <a:extLst>
              <a:ext uri="{FF2B5EF4-FFF2-40B4-BE49-F238E27FC236}">
                <a16:creationId xmlns:a16="http://schemas.microsoft.com/office/drawing/2014/main" id="{7EC8F45C-BAFD-43A7-91EA-CF42FEBBAD8B}"/>
              </a:ext>
            </a:extLst>
          </p:cNvPr>
          <p:cNvSpPr>
            <a:spLocks noGrp="1"/>
          </p:cNvSpPr>
          <p:nvPr>
            <p:ph type="body" sz="quarter" idx="15"/>
          </p:nvPr>
        </p:nvSpPr>
        <p:spPr>
          <a:xfrm>
            <a:off x="696705" y="4040556"/>
            <a:ext cx="3096000" cy="1980832"/>
          </a:xfrm>
          <a:prstGeom prst="rect">
            <a:avLst/>
          </a:prstGeom>
        </p:spPr>
        <p:txBody>
          <a:bodyPr/>
          <a:lstStyle>
            <a:lvl1pPr marL="0" indent="0">
              <a:spcBef>
                <a:spcPts val="0"/>
              </a:spcBef>
              <a:buNone/>
              <a:defRPr sz="1399" b="0"/>
            </a:lvl1pPr>
            <a:lvl2pPr marL="182379" indent="0">
              <a:buNone/>
              <a:defRPr sz="1798" b="1"/>
            </a:lvl2pPr>
            <a:lvl3pPr marL="444056" indent="0">
              <a:buNone/>
              <a:defRPr sz="1798" b="1"/>
            </a:lvl3pPr>
            <a:lvl4pPr marL="715247" indent="0">
              <a:buNone/>
              <a:defRPr sz="1798" b="1"/>
            </a:lvl4pPr>
            <a:lvl5pPr marL="984852" indent="0">
              <a:buNone/>
              <a:defRPr sz="1798" b="1"/>
            </a:lvl5pPr>
          </a:lstStyle>
          <a:p>
            <a:pPr lvl="0"/>
            <a:r>
              <a:rPr lang="en-GB"/>
              <a:t>Click to edit Master text styles</a:t>
            </a:r>
            <a:endParaRPr lang="en-GB" dirty="0"/>
          </a:p>
        </p:txBody>
      </p:sp>
      <p:sp>
        <p:nvSpPr>
          <p:cNvPr id="14" name="Text Placeholder 4">
            <a:extLst>
              <a:ext uri="{FF2B5EF4-FFF2-40B4-BE49-F238E27FC236}">
                <a16:creationId xmlns:a16="http://schemas.microsoft.com/office/drawing/2014/main" id="{0949FF6D-ECD5-4EF9-B93A-911AAE13ACE9}"/>
              </a:ext>
            </a:extLst>
          </p:cNvPr>
          <p:cNvSpPr>
            <a:spLocks noGrp="1"/>
          </p:cNvSpPr>
          <p:nvPr>
            <p:ph type="body" sz="quarter" idx="16"/>
          </p:nvPr>
        </p:nvSpPr>
        <p:spPr>
          <a:xfrm>
            <a:off x="8616576" y="3585598"/>
            <a:ext cx="3096000" cy="276999"/>
          </a:xfrm>
          <a:prstGeom prst="rect">
            <a:avLst/>
          </a:prstGeom>
        </p:spPr>
        <p:txBody>
          <a:bodyPr>
            <a:noAutofit/>
          </a:bodyPr>
          <a:lstStyle>
            <a:lvl1pPr marL="0" indent="0">
              <a:spcBef>
                <a:spcPts val="0"/>
              </a:spcBef>
              <a:buNone/>
              <a:defRPr sz="1798" b="0">
                <a:solidFill>
                  <a:schemeClr val="tx2"/>
                </a:solidFill>
                <a:latin typeface="+mj-lt"/>
              </a:defRPr>
            </a:lvl1pPr>
            <a:lvl2pPr marL="182379" indent="0">
              <a:buNone/>
              <a:defRPr sz="1798" b="1"/>
            </a:lvl2pPr>
            <a:lvl3pPr marL="444056" indent="0">
              <a:buNone/>
              <a:defRPr sz="1798" b="1"/>
            </a:lvl3pPr>
            <a:lvl4pPr marL="715247" indent="0">
              <a:buNone/>
              <a:defRPr sz="1798" b="1"/>
            </a:lvl4pPr>
            <a:lvl5pPr marL="984852" indent="0">
              <a:buNone/>
              <a:defRPr sz="1798" b="1"/>
            </a:lvl5pPr>
          </a:lstStyle>
          <a:p>
            <a:pPr lvl="0"/>
            <a:r>
              <a:rPr lang="en-GB"/>
              <a:t>Click to edit Master text styles</a:t>
            </a:r>
            <a:endParaRPr lang="en-GB" dirty="0"/>
          </a:p>
        </p:txBody>
      </p:sp>
      <p:sp>
        <p:nvSpPr>
          <p:cNvPr id="15" name="Text Placeholder 4">
            <a:extLst>
              <a:ext uri="{FF2B5EF4-FFF2-40B4-BE49-F238E27FC236}">
                <a16:creationId xmlns:a16="http://schemas.microsoft.com/office/drawing/2014/main" id="{8255D96C-685D-4030-9E22-9140C31C4976}"/>
              </a:ext>
            </a:extLst>
          </p:cNvPr>
          <p:cNvSpPr>
            <a:spLocks noGrp="1"/>
          </p:cNvSpPr>
          <p:nvPr>
            <p:ph type="body" sz="quarter" idx="17"/>
          </p:nvPr>
        </p:nvSpPr>
        <p:spPr>
          <a:xfrm>
            <a:off x="8616576" y="4040556"/>
            <a:ext cx="3096000" cy="1980832"/>
          </a:xfrm>
          <a:prstGeom prst="rect">
            <a:avLst/>
          </a:prstGeom>
        </p:spPr>
        <p:txBody>
          <a:bodyPr/>
          <a:lstStyle>
            <a:lvl1pPr marL="0" indent="0">
              <a:spcBef>
                <a:spcPts val="0"/>
              </a:spcBef>
              <a:buNone/>
              <a:defRPr sz="1399" b="0"/>
            </a:lvl1pPr>
            <a:lvl2pPr marL="182379" indent="0">
              <a:buNone/>
              <a:defRPr sz="1798" b="1"/>
            </a:lvl2pPr>
            <a:lvl3pPr marL="444056" indent="0">
              <a:buNone/>
              <a:defRPr sz="1798" b="1"/>
            </a:lvl3pPr>
            <a:lvl4pPr marL="715247" indent="0">
              <a:buNone/>
              <a:defRPr sz="1798" b="1"/>
            </a:lvl4pPr>
            <a:lvl5pPr marL="984852" indent="0">
              <a:buNone/>
              <a:defRPr sz="1798" b="1"/>
            </a:lvl5pPr>
          </a:lstStyle>
          <a:p>
            <a:pPr lvl="0"/>
            <a:r>
              <a:rPr lang="en-GB"/>
              <a:t>Click to edit Master text styles</a:t>
            </a:r>
            <a:endParaRPr lang="en-GB" dirty="0"/>
          </a:p>
        </p:txBody>
      </p:sp>
      <p:sp>
        <p:nvSpPr>
          <p:cNvPr id="16" name="Text Placeholder 4">
            <a:extLst>
              <a:ext uri="{FF2B5EF4-FFF2-40B4-BE49-F238E27FC236}">
                <a16:creationId xmlns:a16="http://schemas.microsoft.com/office/drawing/2014/main" id="{93CDDBB4-45F4-4435-8E51-B805CE8785C6}"/>
              </a:ext>
            </a:extLst>
          </p:cNvPr>
          <p:cNvSpPr>
            <a:spLocks noGrp="1"/>
          </p:cNvSpPr>
          <p:nvPr>
            <p:ph type="body" sz="quarter" idx="18"/>
          </p:nvPr>
        </p:nvSpPr>
        <p:spPr>
          <a:xfrm>
            <a:off x="4656640" y="3585598"/>
            <a:ext cx="3096000" cy="276999"/>
          </a:xfrm>
          <a:prstGeom prst="rect">
            <a:avLst/>
          </a:prstGeom>
        </p:spPr>
        <p:txBody>
          <a:bodyPr>
            <a:noAutofit/>
          </a:bodyPr>
          <a:lstStyle>
            <a:lvl1pPr marL="0" indent="0">
              <a:spcBef>
                <a:spcPts val="0"/>
              </a:spcBef>
              <a:buNone/>
              <a:defRPr sz="1798" b="0">
                <a:solidFill>
                  <a:schemeClr val="tx2"/>
                </a:solidFill>
                <a:latin typeface="+mj-lt"/>
              </a:defRPr>
            </a:lvl1pPr>
            <a:lvl2pPr marL="182379" indent="0">
              <a:buNone/>
              <a:defRPr sz="1798" b="1"/>
            </a:lvl2pPr>
            <a:lvl3pPr marL="444056" indent="0">
              <a:buNone/>
              <a:defRPr sz="1798" b="1"/>
            </a:lvl3pPr>
            <a:lvl4pPr marL="715247" indent="0">
              <a:buNone/>
              <a:defRPr sz="1798" b="1"/>
            </a:lvl4pPr>
            <a:lvl5pPr marL="984852" indent="0">
              <a:buNone/>
              <a:defRPr sz="1798" b="1"/>
            </a:lvl5pPr>
          </a:lstStyle>
          <a:p>
            <a:pPr lvl="0"/>
            <a:r>
              <a:rPr lang="en-GB"/>
              <a:t>Click to edit Master text styles</a:t>
            </a:r>
            <a:endParaRPr lang="en-GB" dirty="0"/>
          </a:p>
        </p:txBody>
      </p:sp>
      <p:sp>
        <p:nvSpPr>
          <p:cNvPr id="17" name="Text Placeholder 4">
            <a:extLst>
              <a:ext uri="{FF2B5EF4-FFF2-40B4-BE49-F238E27FC236}">
                <a16:creationId xmlns:a16="http://schemas.microsoft.com/office/drawing/2014/main" id="{00068D67-3239-43C4-8B4E-1F698F876A9B}"/>
              </a:ext>
            </a:extLst>
          </p:cNvPr>
          <p:cNvSpPr>
            <a:spLocks noGrp="1"/>
          </p:cNvSpPr>
          <p:nvPr>
            <p:ph type="body" sz="quarter" idx="19"/>
          </p:nvPr>
        </p:nvSpPr>
        <p:spPr>
          <a:xfrm>
            <a:off x="4656640" y="4040556"/>
            <a:ext cx="3096000" cy="1980832"/>
          </a:xfrm>
          <a:prstGeom prst="rect">
            <a:avLst/>
          </a:prstGeom>
        </p:spPr>
        <p:txBody>
          <a:bodyPr/>
          <a:lstStyle>
            <a:lvl1pPr marL="0" indent="0">
              <a:spcBef>
                <a:spcPts val="0"/>
              </a:spcBef>
              <a:buNone/>
              <a:defRPr sz="1399" b="0"/>
            </a:lvl1pPr>
            <a:lvl2pPr marL="182379" indent="0">
              <a:buNone/>
              <a:defRPr sz="1798" b="1"/>
            </a:lvl2pPr>
            <a:lvl3pPr marL="444056" indent="0">
              <a:buNone/>
              <a:defRPr sz="1798" b="1"/>
            </a:lvl3pPr>
            <a:lvl4pPr marL="715247" indent="0">
              <a:buNone/>
              <a:defRPr sz="1798" b="1"/>
            </a:lvl4pPr>
            <a:lvl5pPr marL="984852" indent="0">
              <a:buNone/>
              <a:defRPr sz="1798" b="1"/>
            </a:lvl5pPr>
          </a:lstStyle>
          <a:p>
            <a:pPr lvl="0"/>
            <a:r>
              <a:rPr lang="en-GB"/>
              <a:t>Click to edit Master text styles</a:t>
            </a:r>
            <a:endParaRPr lang="en-GB" dirty="0"/>
          </a:p>
        </p:txBody>
      </p:sp>
    </p:spTree>
    <p:extLst>
      <p:ext uri="{BB962C8B-B14F-4D97-AF65-F5344CB8AC3E}">
        <p14:creationId xmlns:p14="http://schemas.microsoft.com/office/powerpoint/2010/main" val="3097290051"/>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mall Image and Three Columns" preserve="1" userDrawn="1">
  <p:cSld name="Small Image and Three Columns">
    <p:spTree>
      <p:nvGrpSpPr>
        <p:cNvPr id="1" name=""/>
        <p:cNvGrpSpPr/>
        <p:nvPr/>
      </p:nvGrpSpPr>
      <p:grpSpPr>
        <a:xfrm>
          <a:off x="0" y="0"/>
          <a:ext cx="0" cy="0"/>
          <a:chOff x="0" y="0"/>
          <a:chExt cx="0" cy="0"/>
        </a:xfrm>
      </p:grpSpPr>
      <p:sp>
        <p:nvSpPr>
          <p:cNvPr id="10" name="Picture Placeholder 7">
            <a:extLst>
              <a:ext uri="{FF2B5EF4-FFF2-40B4-BE49-F238E27FC236}">
                <a16:creationId xmlns:a16="http://schemas.microsoft.com/office/drawing/2014/main" id="{2C9C7621-C294-4C5C-B63E-B212B4490F76}"/>
              </a:ext>
            </a:extLst>
          </p:cNvPr>
          <p:cNvSpPr>
            <a:spLocks noGrp="1"/>
          </p:cNvSpPr>
          <p:nvPr>
            <p:ph type="pic" sz="quarter" idx="13"/>
          </p:nvPr>
        </p:nvSpPr>
        <p:spPr bwMode="gray">
          <a:xfrm>
            <a:off x="0" y="0"/>
            <a:ext cx="12192000" cy="2521744"/>
          </a:xfrm>
          <a:prstGeom prst="rect">
            <a:avLst/>
          </a:prstGeom>
          <a:solidFill>
            <a:srgbClr val="D1DCD6"/>
          </a:solidFill>
        </p:spPr>
        <p:txBody>
          <a:bodyPr tIns="576000" anchor="ctr"/>
          <a:lstStyle>
            <a:lvl1pPr algn="ctr">
              <a:buFontTx/>
              <a:buNone/>
              <a:defRPr sz="1199">
                <a:solidFill>
                  <a:srgbClr val="A8BAB2"/>
                </a:solidFill>
                <a:latin typeface="SwissReSans Light" panose="020B0504020202020204" pitchFamily="34" charset="0"/>
              </a:defRPr>
            </a:lvl1pPr>
          </a:lstStyle>
          <a:p>
            <a:r>
              <a:rPr lang="en-GB"/>
              <a:t>Click icon to add picture</a:t>
            </a:r>
            <a:endParaRPr lang="en-GB" dirty="0"/>
          </a:p>
        </p:txBody>
      </p:sp>
      <p:sp>
        <p:nvSpPr>
          <p:cNvPr id="6" name="Date Placeholder 5"/>
          <p:cNvSpPr>
            <a:spLocks noGrp="1"/>
          </p:cNvSpPr>
          <p:nvPr>
            <p:ph type="dt" sz="half" idx="10"/>
          </p:nvPr>
        </p:nvSpPr>
        <p:spPr/>
        <p:txBody>
          <a:bodyPr/>
          <a:lstStyle/>
          <a:p>
            <a:endParaRPr lang="en-GB" dirty="0"/>
          </a:p>
        </p:txBody>
      </p:sp>
      <p:sp>
        <p:nvSpPr>
          <p:cNvPr id="7" name="Footer Placeholder 6"/>
          <p:cNvSpPr>
            <a:spLocks noGrp="1"/>
          </p:cNvSpPr>
          <p:nvPr>
            <p:ph type="ftr" sz="quarter" idx="11"/>
          </p:nvPr>
        </p:nvSpPr>
        <p:spPr/>
        <p:txBody>
          <a:bodyPr/>
          <a:lstStyle/>
          <a:p>
            <a:endParaRPr lang="en-GB" dirty="0"/>
          </a:p>
        </p:txBody>
      </p:sp>
      <p:sp>
        <p:nvSpPr>
          <p:cNvPr id="8" name="Slide Number Placeholder 7"/>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
        <p:nvSpPr>
          <p:cNvPr id="9" name="Title 8"/>
          <p:cNvSpPr>
            <a:spLocks noGrp="1"/>
          </p:cNvSpPr>
          <p:nvPr>
            <p:ph type="title"/>
          </p:nvPr>
        </p:nvSpPr>
        <p:spPr/>
        <p:txBody>
          <a:bodyPr/>
          <a:lstStyle>
            <a:lvl1pPr>
              <a:defRPr>
                <a:solidFill>
                  <a:srgbClr val="FFFFFF"/>
                </a:solidFill>
              </a:defRPr>
            </a:lvl1pPr>
          </a:lstStyle>
          <a:p>
            <a:r>
              <a:rPr lang="en-GB"/>
              <a:t>Click to edit Master title style</a:t>
            </a:r>
            <a:endParaRPr lang="en-GB" dirty="0"/>
          </a:p>
        </p:txBody>
      </p:sp>
      <p:sp>
        <p:nvSpPr>
          <p:cNvPr id="5" name="Text Placeholder 4">
            <a:extLst>
              <a:ext uri="{FF2B5EF4-FFF2-40B4-BE49-F238E27FC236}">
                <a16:creationId xmlns:a16="http://schemas.microsoft.com/office/drawing/2014/main" id="{C20B8947-327C-427F-B775-4F62AC4C7113}"/>
              </a:ext>
            </a:extLst>
          </p:cNvPr>
          <p:cNvSpPr>
            <a:spLocks noGrp="1"/>
          </p:cNvSpPr>
          <p:nvPr>
            <p:ph type="body" sz="quarter" idx="14"/>
          </p:nvPr>
        </p:nvSpPr>
        <p:spPr>
          <a:xfrm>
            <a:off x="696705" y="2972473"/>
            <a:ext cx="3096000" cy="369332"/>
          </a:xfrm>
          <a:prstGeom prst="rect">
            <a:avLst/>
          </a:prstGeom>
        </p:spPr>
        <p:txBody>
          <a:bodyPr>
            <a:noAutofit/>
          </a:bodyPr>
          <a:lstStyle>
            <a:lvl1pPr marL="0" indent="0">
              <a:spcBef>
                <a:spcPts val="0"/>
              </a:spcBef>
              <a:buNone/>
              <a:defRPr sz="2398" b="0">
                <a:solidFill>
                  <a:schemeClr val="tx2"/>
                </a:solidFill>
                <a:latin typeface="+mj-lt"/>
              </a:defRPr>
            </a:lvl1pPr>
            <a:lvl2pPr marL="182379" indent="0">
              <a:buNone/>
              <a:defRPr sz="1798" b="1"/>
            </a:lvl2pPr>
            <a:lvl3pPr marL="444056" indent="0">
              <a:buNone/>
              <a:defRPr sz="1798" b="1"/>
            </a:lvl3pPr>
            <a:lvl4pPr marL="715247" indent="0">
              <a:buNone/>
              <a:defRPr sz="1798" b="1"/>
            </a:lvl4pPr>
            <a:lvl5pPr marL="984852" indent="0">
              <a:buNone/>
              <a:defRPr sz="1798" b="1"/>
            </a:lvl5pPr>
          </a:lstStyle>
          <a:p>
            <a:pPr lvl="0"/>
            <a:r>
              <a:rPr lang="en-GB"/>
              <a:t>Click to edit Master text styles</a:t>
            </a:r>
            <a:endParaRPr lang="en-GB" dirty="0"/>
          </a:p>
        </p:txBody>
      </p:sp>
      <p:sp>
        <p:nvSpPr>
          <p:cNvPr id="13" name="Text Placeholder 4">
            <a:extLst>
              <a:ext uri="{FF2B5EF4-FFF2-40B4-BE49-F238E27FC236}">
                <a16:creationId xmlns:a16="http://schemas.microsoft.com/office/drawing/2014/main" id="{7EC8F45C-BAFD-43A7-91EA-CF42FEBBAD8B}"/>
              </a:ext>
            </a:extLst>
          </p:cNvPr>
          <p:cNvSpPr>
            <a:spLocks noGrp="1"/>
          </p:cNvSpPr>
          <p:nvPr>
            <p:ph type="body" sz="quarter" idx="15"/>
          </p:nvPr>
        </p:nvSpPr>
        <p:spPr>
          <a:xfrm>
            <a:off x="696705" y="3429000"/>
            <a:ext cx="3096000" cy="2592388"/>
          </a:xfrm>
          <a:prstGeom prst="rect">
            <a:avLst/>
          </a:prstGeom>
        </p:spPr>
        <p:txBody>
          <a:bodyPr/>
          <a:lstStyle>
            <a:lvl1pPr marL="0" indent="0">
              <a:spcBef>
                <a:spcPts val="0"/>
              </a:spcBef>
              <a:buNone/>
              <a:defRPr sz="1399" b="0"/>
            </a:lvl1pPr>
            <a:lvl2pPr marL="182379" indent="0">
              <a:buNone/>
              <a:defRPr sz="1798" b="1"/>
            </a:lvl2pPr>
            <a:lvl3pPr marL="444056" indent="0">
              <a:buNone/>
              <a:defRPr sz="1798" b="1"/>
            </a:lvl3pPr>
            <a:lvl4pPr marL="715247" indent="0">
              <a:buNone/>
              <a:defRPr sz="1798" b="1"/>
            </a:lvl4pPr>
            <a:lvl5pPr marL="984852" indent="0">
              <a:buNone/>
              <a:defRPr sz="1798" b="1"/>
            </a:lvl5pPr>
          </a:lstStyle>
          <a:p>
            <a:pPr lvl="0"/>
            <a:r>
              <a:rPr lang="en-GB"/>
              <a:t>Click to edit Master text styles</a:t>
            </a:r>
            <a:endParaRPr lang="en-GB" dirty="0"/>
          </a:p>
        </p:txBody>
      </p:sp>
      <p:sp>
        <p:nvSpPr>
          <p:cNvPr id="14" name="Text Placeholder 4">
            <a:extLst>
              <a:ext uri="{FF2B5EF4-FFF2-40B4-BE49-F238E27FC236}">
                <a16:creationId xmlns:a16="http://schemas.microsoft.com/office/drawing/2014/main" id="{0949FF6D-ECD5-4EF9-B93A-911AAE13ACE9}"/>
              </a:ext>
            </a:extLst>
          </p:cNvPr>
          <p:cNvSpPr>
            <a:spLocks noGrp="1"/>
          </p:cNvSpPr>
          <p:nvPr>
            <p:ph type="body" sz="quarter" idx="16"/>
          </p:nvPr>
        </p:nvSpPr>
        <p:spPr>
          <a:xfrm>
            <a:off x="8616279" y="2972473"/>
            <a:ext cx="3096000" cy="369332"/>
          </a:xfrm>
          <a:prstGeom prst="rect">
            <a:avLst/>
          </a:prstGeom>
        </p:spPr>
        <p:txBody>
          <a:bodyPr>
            <a:noAutofit/>
          </a:bodyPr>
          <a:lstStyle>
            <a:lvl1pPr marL="0" indent="0">
              <a:spcBef>
                <a:spcPts val="0"/>
              </a:spcBef>
              <a:buNone/>
              <a:defRPr sz="2398" b="0">
                <a:solidFill>
                  <a:schemeClr val="tx2"/>
                </a:solidFill>
                <a:latin typeface="+mj-lt"/>
              </a:defRPr>
            </a:lvl1pPr>
            <a:lvl2pPr marL="182379" indent="0">
              <a:buNone/>
              <a:defRPr sz="1798" b="1"/>
            </a:lvl2pPr>
            <a:lvl3pPr marL="444056" indent="0">
              <a:buNone/>
              <a:defRPr sz="1798" b="1"/>
            </a:lvl3pPr>
            <a:lvl4pPr marL="715247" indent="0">
              <a:buNone/>
              <a:defRPr sz="1798" b="1"/>
            </a:lvl4pPr>
            <a:lvl5pPr marL="984852" indent="0">
              <a:buNone/>
              <a:defRPr sz="1798" b="1"/>
            </a:lvl5pPr>
          </a:lstStyle>
          <a:p>
            <a:pPr lvl="0"/>
            <a:r>
              <a:rPr lang="en-GB"/>
              <a:t>Click to edit Master text styles</a:t>
            </a:r>
            <a:endParaRPr lang="en-GB" dirty="0"/>
          </a:p>
        </p:txBody>
      </p:sp>
      <p:sp>
        <p:nvSpPr>
          <p:cNvPr id="15" name="Text Placeholder 4">
            <a:extLst>
              <a:ext uri="{FF2B5EF4-FFF2-40B4-BE49-F238E27FC236}">
                <a16:creationId xmlns:a16="http://schemas.microsoft.com/office/drawing/2014/main" id="{8255D96C-685D-4030-9E22-9140C31C4976}"/>
              </a:ext>
            </a:extLst>
          </p:cNvPr>
          <p:cNvSpPr>
            <a:spLocks noGrp="1"/>
          </p:cNvSpPr>
          <p:nvPr>
            <p:ph type="body" sz="quarter" idx="17"/>
          </p:nvPr>
        </p:nvSpPr>
        <p:spPr>
          <a:xfrm>
            <a:off x="8616279" y="3429000"/>
            <a:ext cx="3096000" cy="2592388"/>
          </a:xfrm>
          <a:prstGeom prst="rect">
            <a:avLst/>
          </a:prstGeom>
        </p:spPr>
        <p:txBody>
          <a:bodyPr/>
          <a:lstStyle>
            <a:lvl1pPr marL="0" indent="0">
              <a:spcBef>
                <a:spcPts val="0"/>
              </a:spcBef>
              <a:buNone/>
              <a:defRPr sz="1399" b="0"/>
            </a:lvl1pPr>
            <a:lvl2pPr marL="182379" indent="0">
              <a:buNone/>
              <a:defRPr sz="1798" b="1"/>
            </a:lvl2pPr>
            <a:lvl3pPr marL="444056" indent="0">
              <a:buNone/>
              <a:defRPr sz="1798" b="1"/>
            </a:lvl3pPr>
            <a:lvl4pPr marL="715247" indent="0">
              <a:buNone/>
              <a:defRPr sz="1798" b="1"/>
            </a:lvl4pPr>
            <a:lvl5pPr marL="984852" indent="0">
              <a:buNone/>
              <a:defRPr sz="1798" b="1"/>
            </a:lvl5pPr>
          </a:lstStyle>
          <a:p>
            <a:pPr lvl="0"/>
            <a:r>
              <a:rPr lang="en-GB"/>
              <a:t>Click to edit Master text styles</a:t>
            </a:r>
            <a:endParaRPr lang="en-GB" dirty="0"/>
          </a:p>
        </p:txBody>
      </p:sp>
      <p:sp>
        <p:nvSpPr>
          <p:cNvPr id="16" name="Text Placeholder 4">
            <a:extLst>
              <a:ext uri="{FF2B5EF4-FFF2-40B4-BE49-F238E27FC236}">
                <a16:creationId xmlns:a16="http://schemas.microsoft.com/office/drawing/2014/main" id="{93CDDBB4-45F4-4435-8E51-B805CE8785C6}"/>
              </a:ext>
            </a:extLst>
          </p:cNvPr>
          <p:cNvSpPr>
            <a:spLocks noGrp="1"/>
          </p:cNvSpPr>
          <p:nvPr>
            <p:ph type="body" sz="quarter" idx="18"/>
          </p:nvPr>
        </p:nvSpPr>
        <p:spPr>
          <a:xfrm>
            <a:off x="4656493" y="2972473"/>
            <a:ext cx="3096000" cy="369332"/>
          </a:xfrm>
          <a:prstGeom prst="rect">
            <a:avLst/>
          </a:prstGeom>
        </p:spPr>
        <p:txBody>
          <a:bodyPr>
            <a:noAutofit/>
          </a:bodyPr>
          <a:lstStyle>
            <a:lvl1pPr marL="0" indent="0">
              <a:spcBef>
                <a:spcPts val="0"/>
              </a:spcBef>
              <a:buNone/>
              <a:defRPr sz="2398" b="0">
                <a:solidFill>
                  <a:schemeClr val="tx2"/>
                </a:solidFill>
                <a:latin typeface="+mj-lt"/>
              </a:defRPr>
            </a:lvl1pPr>
            <a:lvl2pPr marL="182379" indent="0">
              <a:buNone/>
              <a:defRPr sz="1798" b="1"/>
            </a:lvl2pPr>
            <a:lvl3pPr marL="444056" indent="0">
              <a:buNone/>
              <a:defRPr sz="1798" b="1"/>
            </a:lvl3pPr>
            <a:lvl4pPr marL="715247" indent="0">
              <a:buNone/>
              <a:defRPr sz="1798" b="1"/>
            </a:lvl4pPr>
            <a:lvl5pPr marL="984852" indent="0">
              <a:buNone/>
              <a:defRPr sz="1798" b="1"/>
            </a:lvl5pPr>
          </a:lstStyle>
          <a:p>
            <a:pPr lvl="0"/>
            <a:r>
              <a:rPr lang="en-GB"/>
              <a:t>Click to edit Master text styles</a:t>
            </a:r>
            <a:endParaRPr lang="en-GB" dirty="0"/>
          </a:p>
        </p:txBody>
      </p:sp>
      <p:sp>
        <p:nvSpPr>
          <p:cNvPr id="17" name="Text Placeholder 4">
            <a:extLst>
              <a:ext uri="{FF2B5EF4-FFF2-40B4-BE49-F238E27FC236}">
                <a16:creationId xmlns:a16="http://schemas.microsoft.com/office/drawing/2014/main" id="{00068D67-3239-43C4-8B4E-1F698F876A9B}"/>
              </a:ext>
            </a:extLst>
          </p:cNvPr>
          <p:cNvSpPr>
            <a:spLocks noGrp="1"/>
          </p:cNvSpPr>
          <p:nvPr>
            <p:ph type="body" sz="quarter" idx="19"/>
          </p:nvPr>
        </p:nvSpPr>
        <p:spPr>
          <a:xfrm>
            <a:off x="4656493" y="3429000"/>
            <a:ext cx="3096000" cy="2592388"/>
          </a:xfrm>
          <a:prstGeom prst="rect">
            <a:avLst/>
          </a:prstGeom>
        </p:spPr>
        <p:txBody>
          <a:bodyPr/>
          <a:lstStyle>
            <a:lvl1pPr marL="0" indent="0">
              <a:spcBef>
                <a:spcPts val="0"/>
              </a:spcBef>
              <a:buNone/>
              <a:defRPr sz="1399" b="0"/>
            </a:lvl1pPr>
            <a:lvl2pPr marL="182379" indent="0">
              <a:buNone/>
              <a:defRPr sz="1798" b="1"/>
            </a:lvl2pPr>
            <a:lvl3pPr marL="444056" indent="0">
              <a:buNone/>
              <a:defRPr sz="1798" b="1"/>
            </a:lvl3pPr>
            <a:lvl4pPr marL="715247" indent="0">
              <a:buNone/>
              <a:defRPr sz="1798" b="1"/>
            </a:lvl4pPr>
            <a:lvl5pPr marL="984852" indent="0">
              <a:buNone/>
              <a:defRPr sz="1798" b="1"/>
            </a:lvl5pPr>
          </a:lstStyle>
          <a:p>
            <a:pPr lvl="0"/>
            <a:r>
              <a:rPr lang="en-GB"/>
              <a:t>Click to edit Master text styles</a:t>
            </a:r>
            <a:endParaRPr lang="en-GB" dirty="0"/>
          </a:p>
        </p:txBody>
      </p:sp>
    </p:spTree>
    <p:extLst>
      <p:ext uri="{BB962C8B-B14F-4D97-AF65-F5344CB8AC3E}">
        <p14:creationId xmlns:p14="http://schemas.microsoft.com/office/powerpoint/2010/main" val="1245024858"/>
      </p:ext>
    </p:extLst>
  </p:cSld>
  <p:clrMapOvr>
    <a:masterClrMapping/>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matchingName="Case Study" preserve="1" userDrawn="1">
  <p:cSld name="Case Study">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A4DEE0-C41B-4076-8B94-57B0E7907B17}"/>
              </a:ext>
            </a:extLst>
          </p:cNvPr>
          <p:cNvSpPr/>
          <p:nvPr userDrawn="1"/>
        </p:nvSpPr>
        <p:spPr bwMode="gray">
          <a:xfrm>
            <a:off x="1" y="0"/>
            <a:ext cx="6102350" cy="6858000"/>
          </a:xfrm>
          <a:prstGeom prst="rect">
            <a:avLst/>
          </a:prstGeom>
          <a:solidFill>
            <a:srgbClr val="3C415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err="1">
              <a:latin typeface="SwissReSans Light" panose="020B0504020202020204" pitchFamily="34" charset="0"/>
            </a:endParaRPr>
          </a:p>
        </p:txBody>
      </p:sp>
      <p:sp>
        <p:nvSpPr>
          <p:cNvPr id="12" name="Picture Placeholder 7"/>
          <p:cNvSpPr>
            <a:spLocks noGrp="1"/>
          </p:cNvSpPr>
          <p:nvPr>
            <p:ph type="pic" sz="quarter" idx="13" hasCustomPrompt="1"/>
          </p:nvPr>
        </p:nvSpPr>
        <p:spPr bwMode="gray">
          <a:xfrm>
            <a:off x="6102351" y="0"/>
            <a:ext cx="6089650" cy="6858000"/>
          </a:xfrm>
          <a:prstGeom prst="rect">
            <a:avLst/>
          </a:prstGeom>
        </p:spPr>
        <p:txBody>
          <a:bodyPr lIns="0" tIns="1152000" anchor="ctr"/>
          <a:lstStyle>
            <a:lvl1pPr algn="ctr">
              <a:spcBef>
                <a:spcPts val="0"/>
              </a:spcBef>
              <a:buFontTx/>
              <a:buNone/>
              <a:defRPr sz="1199">
                <a:solidFill>
                  <a:srgbClr val="A8BAB2"/>
                </a:solidFill>
                <a:latin typeface="SwissReSans Light" panose="020B0504020202020204" pitchFamily="34" charset="0"/>
              </a:defRPr>
            </a:lvl1pPr>
          </a:lstStyle>
          <a:p>
            <a:r>
              <a:rPr lang="en-GB" noProof="1"/>
              <a:t>Click to browse for an own image or </a:t>
            </a:r>
            <a:br>
              <a:rPr lang="en-GB" noProof="1"/>
            </a:br>
            <a:r>
              <a:rPr lang="en-GB" noProof="1"/>
              <a:t>select one from the Swiss Re menu.</a:t>
            </a:r>
            <a:br>
              <a:rPr lang="en-GB" noProof="1"/>
            </a:br>
            <a:r>
              <a:rPr lang="en-GB" noProof="1"/>
              <a:t>Be careful to avoid an image that clashes</a:t>
            </a:r>
            <a:br>
              <a:rPr lang="en-GB" noProof="1"/>
            </a:br>
            <a:r>
              <a:rPr lang="en-GB" noProof="1"/>
              <a:t>with the gradient colour.</a:t>
            </a:r>
          </a:p>
        </p:txBody>
      </p:sp>
      <p:sp>
        <p:nvSpPr>
          <p:cNvPr id="8" name="Title 7"/>
          <p:cNvSpPr>
            <a:spLocks noGrp="1"/>
          </p:cNvSpPr>
          <p:nvPr>
            <p:ph type="title"/>
          </p:nvPr>
        </p:nvSpPr>
        <p:spPr bwMode="gray">
          <a:xfrm>
            <a:off x="695326" y="692151"/>
            <a:ext cx="4920621" cy="215444"/>
          </a:xfrm>
        </p:spPr>
        <p:txBody>
          <a:bodyPr/>
          <a:lstStyle>
            <a:lvl1pPr>
              <a:lnSpc>
                <a:spcPct val="100000"/>
              </a:lnSpc>
              <a:defRPr sz="1399">
                <a:solidFill>
                  <a:schemeClr val="bg1"/>
                </a:solidFill>
                <a:latin typeface="SwissReSans Light" panose="020B0504020202020204" pitchFamily="34" charset="0"/>
              </a:defRPr>
            </a:lvl1pPr>
          </a:lstStyle>
          <a:p>
            <a:r>
              <a:rPr lang="en-GB"/>
              <a:t>Click to edit Master title style</a:t>
            </a:r>
            <a:endParaRPr lang="en-GB" dirty="0"/>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a:t>
            </a:fld>
            <a:endParaRPr lang="en-GB" dirty="0"/>
          </a:p>
        </p:txBody>
      </p:sp>
      <p:sp>
        <p:nvSpPr>
          <p:cNvPr id="4" name="Text Placeholder 3">
            <a:extLst>
              <a:ext uri="{FF2B5EF4-FFF2-40B4-BE49-F238E27FC236}">
                <a16:creationId xmlns:a16="http://schemas.microsoft.com/office/drawing/2014/main" id="{5E2C90A8-D632-4D32-AA86-6231D6EA8ACF}"/>
              </a:ext>
            </a:extLst>
          </p:cNvPr>
          <p:cNvSpPr>
            <a:spLocks noGrp="1"/>
          </p:cNvSpPr>
          <p:nvPr>
            <p:ph type="body" sz="quarter" idx="14"/>
          </p:nvPr>
        </p:nvSpPr>
        <p:spPr bwMode="gray">
          <a:xfrm>
            <a:off x="709614" y="3223286"/>
            <a:ext cx="4906332" cy="2950584"/>
          </a:xfrm>
          <a:prstGeom prst="rect">
            <a:avLst/>
          </a:prstGeom>
        </p:spPr>
        <p:txBody>
          <a:bodyPr/>
          <a:lstStyle>
            <a:lvl1pPr>
              <a:defRPr sz="1249">
                <a:solidFill>
                  <a:srgbClr val="FFFFFF"/>
                </a:solidFill>
              </a:defRPr>
            </a:lvl1pPr>
            <a:lvl2pPr>
              <a:defRPr sz="1099">
                <a:solidFill>
                  <a:srgbClr val="FFFFFF"/>
                </a:solidFill>
              </a:defRPr>
            </a:lvl2pPr>
            <a:lvl3pPr>
              <a:defRPr sz="1099">
                <a:solidFill>
                  <a:srgbClr val="FFFFFF"/>
                </a:solidFill>
              </a:defRPr>
            </a:lvl3pPr>
            <a:lvl4pPr>
              <a:defRPr sz="1099">
                <a:solidFill>
                  <a:srgbClr val="FFFFFF"/>
                </a:solidFill>
              </a:defRPr>
            </a:lvl4pPr>
            <a:lvl5pPr>
              <a:defRPr sz="1099">
                <a:solidFill>
                  <a:srgbClr val="FFFFFF"/>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7" name="Text Placeholder 14">
            <a:extLst>
              <a:ext uri="{FF2B5EF4-FFF2-40B4-BE49-F238E27FC236}">
                <a16:creationId xmlns:a16="http://schemas.microsoft.com/office/drawing/2014/main" id="{07F4A93B-C97E-46A8-BDDB-78DA9FE90924}"/>
              </a:ext>
            </a:extLst>
          </p:cNvPr>
          <p:cNvSpPr>
            <a:spLocks noGrp="1"/>
          </p:cNvSpPr>
          <p:nvPr>
            <p:ph type="body" sz="quarter" idx="17"/>
          </p:nvPr>
        </p:nvSpPr>
        <p:spPr>
          <a:xfrm>
            <a:off x="709614" y="1354678"/>
            <a:ext cx="4906332" cy="1645199"/>
          </a:xfrm>
          <a:prstGeom prst="rect">
            <a:avLst/>
          </a:prstGeom>
        </p:spPr>
        <p:txBody>
          <a:bodyPr>
            <a:noAutofit/>
          </a:bodyPr>
          <a:lstStyle>
            <a:lvl1pPr marL="0" indent="0">
              <a:spcBef>
                <a:spcPts val="0"/>
              </a:spcBef>
              <a:spcAft>
                <a:spcPts val="999"/>
              </a:spcAft>
              <a:buNone/>
              <a:defRPr sz="1399">
                <a:solidFill>
                  <a:schemeClr val="bg1"/>
                </a:solidFill>
              </a:defRPr>
            </a:lvl1pPr>
            <a:lvl2pPr marL="0" indent="0">
              <a:lnSpc>
                <a:spcPct val="80000"/>
              </a:lnSpc>
              <a:spcBef>
                <a:spcPts val="0"/>
              </a:spcBef>
              <a:buNone/>
              <a:defRPr sz="3646">
                <a:solidFill>
                  <a:schemeClr val="bg1"/>
                </a:solidFill>
                <a:latin typeface="+mj-lt"/>
              </a:defRPr>
            </a:lvl2pPr>
            <a:lvl3pPr marL="0" indent="0">
              <a:lnSpc>
                <a:spcPts val="4116"/>
              </a:lnSpc>
              <a:spcBef>
                <a:spcPts val="0"/>
              </a:spcBef>
              <a:buNone/>
              <a:defRPr sz="3646">
                <a:solidFill>
                  <a:schemeClr val="bg1"/>
                </a:solidFill>
                <a:latin typeface="+mj-lt"/>
              </a:defRPr>
            </a:lvl3pPr>
            <a:lvl4pPr marL="0" indent="0">
              <a:lnSpc>
                <a:spcPts val="4116"/>
              </a:lnSpc>
              <a:spcBef>
                <a:spcPts val="0"/>
              </a:spcBef>
              <a:buNone/>
              <a:defRPr sz="3646">
                <a:solidFill>
                  <a:schemeClr val="bg1"/>
                </a:solidFill>
                <a:latin typeface="+mj-lt"/>
              </a:defRPr>
            </a:lvl4pPr>
            <a:lvl5pPr>
              <a:defRPr sz="999">
                <a:solidFill>
                  <a:schemeClr val="bg1"/>
                </a:solidFill>
              </a:defRPr>
            </a:lvl5pPr>
          </a:lstStyle>
          <a:p>
            <a:pPr lvl="0"/>
            <a:r>
              <a:rPr lang="en-GB"/>
              <a:t>Click to edit Master text styles</a:t>
            </a:r>
            <a:endParaRPr lang="en-GB" dirty="0"/>
          </a:p>
        </p:txBody>
      </p:sp>
    </p:spTree>
    <p:extLst>
      <p:ext uri="{BB962C8B-B14F-4D97-AF65-F5344CB8AC3E}">
        <p14:creationId xmlns:p14="http://schemas.microsoft.com/office/powerpoint/2010/main" val="3866130206"/>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matchingName="Case Study with Image" preserve="1" userDrawn="1">
  <p:cSld name="Case Study with Image">
    <p:spTree>
      <p:nvGrpSpPr>
        <p:cNvPr id="1" name=""/>
        <p:cNvGrpSpPr/>
        <p:nvPr/>
      </p:nvGrpSpPr>
      <p:grpSpPr>
        <a:xfrm>
          <a:off x="0" y="0"/>
          <a:ext cx="0" cy="0"/>
          <a:chOff x="0" y="0"/>
          <a:chExt cx="0" cy="0"/>
        </a:xfrm>
      </p:grpSpPr>
      <p:sp>
        <p:nvSpPr>
          <p:cNvPr id="15" name="Picture Placeholder 7">
            <a:extLst>
              <a:ext uri="{FF2B5EF4-FFF2-40B4-BE49-F238E27FC236}">
                <a16:creationId xmlns:a16="http://schemas.microsoft.com/office/drawing/2014/main" id="{C59F06C6-F232-4241-B3CB-7228B6886AC0}"/>
              </a:ext>
            </a:extLst>
          </p:cNvPr>
          <p:cNvSpPr>
            <a:spLocks noGrp="1"/>
          </p:cNvSpPr>
          <p:nvPr>
            <p:ph type="pic" sz="quarter" idx="13" hasCustomPrompt="1"/>
          </p:nvPr>
        </p:nvSpPr>
        <p:spPr bwMode="gray">
          <a:xfrm>
            <a:off x="0" y="0"/>
            <a:ext cx="12192000" cy="6858000"/>
          </a:xfrm>
          <a:prstGeom prst="rect">
            <a:avLst/>
          </a:prstGeom>
          <a:solidFill>
            <a:srgbClr val="AFB4B9"/>
          </a:solidFill>
        </p:spPr>
        <p:txBody>
          <a:bodyPr lIns="0" tIns="1152000" anchor="ctr"/>
          <a:lstStyle>
            <a:lvl1pPr algn="ctr">
              <a:spcBef>
                <a:spcPts val="0"/>
              </a:spcBef>
              <a:buFontTx/>
              <a:buNone/>
              <a:defRPr sz="1199">
                <a:solidFill>
                  <a:srgbClr val="A8BAB2"/>
                </a:solidFill>
                <a:latin typeface="SwissReSans Light" panose="020B0504020202020204" pitchFamily="34" charset="0"/>
              </a:defRPr>
            </a:lvl1pPr>
          </a:lstStyle>
          <a:p>
            <a:r>
              <a:rPr lang="en-GB" noProof="1"/>
              <a:t>Click to browse for an own image or </a:t>
            </a:r>
            <a:br>
              <a:rPr lang="en-GB" noProof="1"/>
            </a:br>
            <a:r>
              <a:rPr lang="en-GB" noProof="1"/>
              <a:t>select one from the Swiss Re menu.</a:t>
            </a:r>
            <a:br>
              <a:rPr lang="en-GB" noProof="1"/>
            </a:br>
            <a:r>
              <a:rPr lang="en-GB" noProof="1"/>
              <a:t>Be careful to avoid an image that clashes</a:t>
            </a:r>
            <a:br>
              <a:rPr lang="en-GB" noProof="1"/>
            </a:br>
            <a:r>
              <a:rPr lang="en-GB" noProof="1"/>
              <a:t>with the gradient colour.</a:t>
            </a:r>
          </a:p>
        </p:txBody>
      </p:sp>
      <p:sp>
        <p:nvSpPr>
          <p:cNvPr id="8" name="Title 7"/>
          <p:cNvSpPr>
            <a:spLocks noGrp="1"/>
          </p:cNvSpPr>
          <p:nvPr>
            <p:ph type="title"/>
          </p:nvPr>
        </p:nvSpPr>
        <p:spPr bwMode="gray">
          <a:xfrm>
            <a:off x="695326" y="692151"/>
            <a:ext cx="4920621" cy="215444"/>
          </a:xfrm>
        </p:spPr>
        <p:txBody>
          <a:bodyPr/>
          <a:lstStyle>
            <a:lvl1pPr>
              <a:lnSpc>
                <a:spcPct val="100000"/>
              </a:lnSpc>
              <a:defRPr sz="1399">
                <a:solidFill>
                  <a:schemeClr val="bg1"/>
                </a:solidFill>
                <a:latin typeface="SwissReSans Light" panose="020B0504020202020204" pitchFamily="34" charset="0"/>
              </a:defRPr>
            </a:lvl1pPr>
          </a:lstStyle>
          <a:p>
            <a:r>
              <a:rPr lang="en-GB"/>
              <a:t>Click to edit Master title style</a:t>
            </a:r>
            <a:endParaRPr lang="en-GB" dirty="0"/>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a:t>
            </a:fld>
            <a:endParaRPr lang="en-GB" dirty="0"/>
          </a:p>
        </p:txBody>
      </p:sp>
      <p:sp>
        <p:nvSpPr>
          <p:cNvPr id="4" name="Text Placeholder 3">
            <a:extLst>
              <a:ext uri="{FF2B5EF4-FFF2-40B4-BE49-F238E27FC236}">
                <a16:creationId xmlns:a16="http://schemas.microsoft.com/office/drawing/2014/main" id="{5E2C90A8-D632-4D32-AA86-6231D6EA8ACF}"/>
              </a:ext>
            </a:extLst>
          </p:cNvPr>
          <p:cNvSpPr>
            <a:spLocks noGrp="1"/>
          </p:cNvSpPr>
          <p:nvPr>
            <p:ph type="body" sz="quarter" idx="14"/>
          </p:nvPr>
        </p:nvSpPr>
        <p:spPr bwMode="gray">
          <a:xfrm>
            <a:off x="709613" y="3223286"/>
            <a:ext cx="4906332" cy="2950584"/>
          </a:xfrm>
          <a:prstGeom prst="rect">
            <a:avLst/>
          </a:prstGeom>
        </p:spPr>
        <p:txBody>
          <a:bodyPr/>
          <a:lstStyle>
            <a:lvl1pPr>
              <a:defRPr sz="1249">
                <a:solidFill>
                  <a:srgbClr val="FFFFFF"/>
                </a:solidFill>
              </a:defRPr>
            </a:lvl1pPr>
            <a:lvl2pPr>
              <a:defRPr sz="1099">
                <a:solidFill>
                  <a:srgbClr val="FFFFFF"/>
                </a:solidFill>
              </a:defRPr>
            </a:lvl2pPr>
            <a:lvl3pPr>
              <a:defRPr sz="1099">
                <a:solidFill>
                  <a:srgbClr val="FFFFFF"/>
                </a:solidFill>
              </a:defRPr>
            </a:lvl3pPr>
            <a:lvl4pPr>
              <a:defRPr sz="1099">
                <a:solidFill>
                  <a:srgbClr val="FFFFFF"/>
                </a:solidFill>
              </a:defRPr>
            </a:lvl4pPr>
            <a:lvl5pPr>
              <a:defRPr sz="1099">
                <a:solidFill>
                  <a:srgbClr val="FFFFFF"/>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7" name="Text Placeholder 14">
            <a:extLst>
              <a:ext uri="{FF2B5EF4-FFF2-40B4-BE49-F238E27FC236}">
                <a16:creationId xmlns:a16="http://schemas.microsoft.com/office/drawing/2014/main" id="{07F4A93B-C97E-46A8-BDDB-78DA9FE90924}"/>
              </a:ext>
            </a:extLst>
          </p:cNvPr>
          <p:cNvSpPr>
            <a:spLocks noGrp="1"/>
          </p:cNvSpPr>
          <p:nvPr>
            <p:ph type="body" sz="quarter" idx="17"/>
          </p:nvPr>
        </p:nvSpPr>
        <p:spPr>
          <a:xfrm>
            <a:off x="709614" y="1354678"/>
            <a:ext cx="4906332" cy="1645199"/>
          </a:xfrm>
          <a:prstGeom prst="rect">
            <a:avLst/>
          </a:prstGeom>
        </p:spPr>
        <p:txBody>
          <a:bodyPr>
            <a:noAutofit/>
          </a:bodyPr>
          <a:lstStyle>
            <a:lvl1pPr marL="0" indent="0">
              <a:spcBef>
                <a:spcPts val="0"/>
              </a:spcBef>
              <a:spcAft>
                <a:spcPts val="999"/>
              </a:spcAft>
              <a:buNone/>
              <a:defRPr sz="1399">
                <a:solidFill>
                  <a:schemeClr val="bg1"/>
                </a:solidFill>
              </a:defRPr>
            </a:lvl1pPr>
            <a:lvl2pPr marL="0" indent="0">
              <a:lnSpc>
                <a:spcPct val="80000"/>
              </a:lnSpc>
              <a:spcBef>
                <a:spcPts val="0"/>
              </a:spcBef>
              <a:buNone/>
              <a:defRPr sz="3646">
                <a:solidFill>
                  <a:schemeClr val="bg1"/>
                </a:solidFill>
                <a:latin typeface="+mj-lt"/>
              </a:defRPr>
            </a:lvl2pPr>
            <a:lvl3pPr marL="0" indent="0">
              <a:lnSpc>
                <a:spcPts val="4116"/>
              </a:lnSpc>
              <a:spcBef>
                <a:spcPts val="0"/>
              </a:spcBef>
              <a:buNone/>
              <a:defRPr sz="3646">
                <a:solidFill>
                  <a:schemeClr val="bg1"/>
                </a:solidFill>
                <a:latin typeface="+mj-lt"/>
              </a:defRPr>
            </a:lvl3pPr>
            <a:lvl4pPr marL="0" indent="0">
              <a:lnSpc>
                <a:spcPts val="4116"/>
              </a:lnSpc>
              <a:spcBef>
                <a:spcPts val="0"/>
              </a:spcBef>
              <a:buNone/>
              <a:defRPr sz="3646">
                <a:solidFill>
                  <a:schemeClr val="bg1"/>
                </a:solidFill>
                <a:latin typeface="+mj-lt"/>
              </a:defRPr>
            </a:lvl4pPr>
            <a:lvl5pPr>
              <a:defRPr sz="999">
                <a:solidFill>
                  <a:schemeClr val="bg1"/>
                </a:solidFill>
              </a:defRPr>
            </a:lvl5pPr>
          </a:lstStyle>
          <a:p>
            <a:pPr lvl="0"/>
            <a:r>
              <a:rPr lang="en-GB"/>
              <a:t>Click to edit Master text styles</a:t>
            </a:r>
            <a:endParaRPr lang="en-GB" dirty="0"/>
          </a:p>
        </p:txBody>
      </p:sp>
    </p:spTree>
    <p:extLst>
      <p:ext uri="{BB962C8B-B14F-4D97-AF65-F5344CB8AC3E}">
        <p14:creationId xmlns:p14="http://schemas.microsoft.com/office/powerpoint/2010/main" val="868473367"/>
      </p:ext>
    </p:extLst>
  </p:cSld>
  <p:clrMapOvr>
    <a:masterClrMapping/>
  </p:clrMapOvr>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extboxes and Image" preserve="1" userDrawn="1">
  <p:cSld name="Textboxes and Image">
    <p:spTree>
      <p:nvGrpSpPr>
        <p:cNvPr id="1" name=""/>
        <p:cNvGrpSpPr/>
        <p:nvPr/>
      </p:nvGrpSpPr>
      <p:grpSpPr>
        <a:xfrm>
          <a:off x="0" y="0"/>
          <a:ext cx="0" cy="0"/>
          <a:chOff x="0" y="0"/>
          <a:chExt cx="0" cy="0"/>
        </a:xfrm>
      </p:grpSpPr>
      <p:sp>
        <p:nvSpPr>
          <p:cNvPr id="12" name="Picture Placeholder 7"/>
          <p:cNvSpPr>
            <a:spLocks noGrp="1"/>
          </p:cNvSpPr>
          <p:nvPr>
            <p:ph type="pic" sz="quarter" idx="13" hasCustomPrompt="1"/>
          </p:nvPr>
        </p:nvSpPr>
        <p:spPr bwMode="gray">
          <a:xfrm>
            <a:off x="6102351" y="0"/>
            <a:ext cx="6089650" cy="6858000"/>
          </a:xfrm>
          <a:prstGeom prst="rect">
            <a:avLst/>
          </a:prstGeom>
          <a:solidFill>
            <a:srgbClr val="AFB4B9"/>
          </a:solidFill>
        </p:spPr>
        <p:txBody>
          <a:bodyPr lIns="0" tIns="1152000" anchor="ctr"/>
          <a:lstStyle>
            <a:lvl1pPr algn="ctr">
              <a:spcBef>
                <a:spcPts val="0"/>
              </a:spcBef>
              <a:buFontTx/>
              <a:buNone/>
              <a:defRPr sz="1199">
                <a:solidFill>
                  <a:srgbClr val="A8BAB2"/>
                </a:solidFill>
                <a:latin typeface="SwissReSans Light" panose="020B0504020202020204" pitchFamily="34" charset="0"/>
              </a:defRPr>
            </a:lvl1pPr>
          </a:lstStyle>
          <a:p>
            <a:r>
              <a:rPr lang="en-GB" noProof="1"/>
              <a:t>Click to browse for an own image or </a:t>
            </a:r>
            <a:br>
              <a:rPr lang="en-GB" noProof="1"/>
            </a:br>
            <a:r>
              <a:rPr lang="en-GB" noProof="1"/>
              <a:t>select one from the Swiss Re menu.</a:t>
            </a:r>
            <a:br>
              <a:rPr lang="en-GB" noProof="1"/>
            </a:br>
            <a:r>
              <a:rPr lang="en-GB" noProof="1"/>
              <a:t>Be careful to avoid an image that clashes</a:t>
            </a:r>
            <a:br>
              <a:rPr lang="en-GB" noProof="1"/>
            </a:br>
            <a:r>
              <a:rPr lang="en-GB" noProof="1"/>
              <a:t>with the gradient colour.</a:t>
            </a:r>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a:t>
            </a:fld>
            <a:endParaRPr lang="en-GB" dirty="0"/>
          </a:p>
        </p:txBody>
      </p:sp>
      <p:sp>
        <p:nvSpPr>
          <p:cNvPr id="15" name="Title 7">
            <a:extLst>
              <a:ext uri="{FF2B5EF4-FFF2-40B4-BE49-F238E27FC236}">
                <a16:creationId xmlns:a16="http://schemas.microsoft.com/office/drawing/2014/main" id="{6D9F32AB-5EE3-47ED-9DA3-FF707C98C960}"/>
              </a:ext>
            </a:extLst>
          </p:cNvPr>
          <p:cNvSpPr>
            <a:spLocks noGrp="1"/>
          </p:cNvSpPr>
          <p:nvPr>
            <p:ph type="title"/>
          </p:nvPr>
        </p:nvSpPr>
        <p:spPr bwMode="gray">
          <a:xfrm>
            <a:off x="695326" y="692151"/>
            <a:ext cx="4920621" cy="215444"/>
          </a:xfrm>
        </p:spPr>
        <p:txBody>
          <a:bodyPr/>
          <a:lstStyle>
            <a:lvl1pPr>
              <a:lnSpc>
                <a:spcPct val="100000"/>
              </a:lnSpc>
              <a:defRPr sz="1399">
                <a:solidFill>
                  <a:srgbClr val="3C4150"/>
                </a:solidFill>
                <a:latin typeface="SwissReSans Light" panose="020B0504020202020204" pitchFamily="34" charset="0"/>
              </a:defRPr>
            </a:lvl1pPr>
          </a:lstStyle>
          <a:p>
            <a:r>
              <a:rPr lang="en-GB"/>
              <a:t>Click to edit Master title style</a:t>
            </a:r>
            <a:endParaRPr lang="en-GB" dirty="0"/>
          </a:p>
        </p:txBody>
      </p:sp>
      <p:sp>
        <p:nvSpPr>
          <p:cNvPr id="17" name="Text Placeholder 3">
            <a:extLst>
              <a:ext uri="{FF2B5EF4-FFF2-40B4-BE49-F238E27FC236}">
                <a16:creationId xmlns:a16="http://schemas.microsoft.com/office/drawing/2014/main" id="{12E8073C-C61D-4113-939D-B514C20FB286}"/>
              </a:ext>
            </a:extLst>
          </p:cNvPr>
          <p:cNvSpPr>
            <a:spLocks noGrp="1"/>
          </p:cNvSpPr>
          <p:nvPr>
            <p:ph type="body" sz="quarter" idx="14"/>
          </p:nvPr>
        </p:nvSpPr>
        <p:spPr bwMode="gray">
          <a:xfrm>
            <a:off x="709613" y="3223286"/>
            <a:ext cx="4906332" cy="2950584"/>
          </a:xfrm>
          <a:prstGeom prst="rect">
            <a:avLst/>
          </a:prstGeom>
        </p:spPr>
        <p:txBody>
          <a:bodyPr/>
          <a:lstStyle>
            <a:lvl1pPr>
              <a:defRPr sz="1249">
                <a:solidFill>
                  <a:srgbClr val="3C4150"/>
                </a:solidFill>
              </a:defRPr>
            </a:lvl1pPr>
            <a:lvl2pPr>
              <a:defRPr sz="1099">
                <a:solidFill>
                  <a:srgbClr val="3C4150"/>
                </a:solidFill>
              </a:defRPr>
            </a:lvl2pPr>
            <a:lvl3pPr>
              <a:defRPr sz="1099">
                <a:solidFill>
                  <a:srgbClr val="3C4150"/>
                </a:solidFill>
              </a:defRPr>
            </a:lvl3pPr>
            <a:lvl4pPr>
              <a:defRPr sz="1099">
                <a:solidFill>
                  <a:srgbClr val="3C4150"/>
                </a:solidFill>
              </a:defRPr>
            </a:lvl4pPr>
            <a:lvl5pPr>
              <a:defRPr sz="1099">
                <a:solidFill>
                  <a:srgbClr val="3C415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8" name="Text Placeholder 14">
            <a:extLst>
              <a:ext uri="{FF2B5EF4-FFF2-40B4-BE49-F238E27FC236}">
                <a16:creationId xmlns:a16="http://schemas.microsoft.com/office/drawing/2014/main" id="{2094AEFB-BDCA-44E0-B55F-06EB6A24DF59}"/>
              </a:ext>
            </a:extLst>
          </p:cNvPr>
          <p:cNvSpPr>
            <a:spLocks noGrp="1"/>
          </p:cNvSpPr>
          <p:nvPr>
            <p:ph type="body" sz="quarter" idx="17"/>
          </p:nvPr>
        </p:nvSpPr>
        <p:spPr>
          <a:xfrm>
            <a:off x="709614" y="1354678"/>
            <a:ext cx="4906332" cy="1645199"/>
          </a:xfrm>
          <a:prstGeom prst="rect">
            <a:avLst/>
          </a:prstGeom>
        </p:spPr>
        <p:txBody>
          <a:bodyPr>
            <a:noAutofit/>
          </a:bodyPr>
          <a:lstStyle>
            <a:lvl1pPr marL="0" indent="0">
              <a:lnSpc>
                <a:spcPct val="91000"/>
              </a:lnSpc>
              <a:spcBef>
                <a:spcPts val="0"/>
              </a:spcBef>
              <a:spcAft>
                <a:spcPts val="999"/>
              </a:spcAft>
              <a:buNone/>
              <a:defRPr sz="2198">
                <a:solidFill>
                  <a:srgbClr val="3C4150"/>
                </a:solidFill>
                <a:latin typeface="+mj-lt"/>
              </a:defRPr>
            </a:lvl1pPr>
            <a:lvl2pPr marL="0" indent="0">
              <a:lnSpc>
                <a:spcPts val="4116"/>
              </a:lnSpc>
              <a:spcBef>
                <a:spcPts val="0"/>
              </a:spcBef>
              <a:buNone/>
              <a:defRPr sz="3646">
                <a:solidFill>
                  <a:schemeClr val="bg1"/>
                </a:solidFill>
                <a:latin typeface="+mj-lt"/>
              </a:defRPr>
            </a:lvl2pPr>
            <a:lvl3pPr marL="0" indent="0">
              <a:lnSpc>
                <a:spcPts val="4116"/>
              </a:lnSpc>
              <a:spcBef>
                <a:spcPts val="0"/>
              </a:spcBef>
              <a:buNone/>
              <a:defRPr sz="3646">
                <a:solidFill>
                  <a:schemeClr val="bg1"/>
                </a:solidFill>
                <a:latin typeface="+mj-lt"/>
              </a:defRPr>
            </a:lvl3pPr>
            <a:lvl4pPr marL="0" indent="0">
              <a:lnSpc>
                <a:spcPts val="4116"/>
              </a:lnSpc>
              <a:spcBef>
                <a:spcPts val="0"/>
              </a:spcBef>
              <a:buNone/>
              <a:defRPr sz="3646">
                <a:solidFill>
                  <a:schemeClr val="bg1"/>
                </a:solidFill>
                <a:latin typeface="+mj-lt"/>
              </a:defRPr>
            </a:lvl4pPr>
            <a:lvl5pPr>
              <a:defRPr sz="999">
                <a:solidFill>
                  <a:schemeClr val="bg1"/>
                </a:solidFill>
              </a:defRPr>
            </a:lvl5pPr>
          </a:lstStyle>
          <a:p>
            <a:pPr lvl="0"/>
            <a:r>
              <a:rPr lang="en-GB"/>
              <a:t>Click to edit Master text styles</a:t>
            </a:r>
            <a:endParaRPr lang="en-GB" dirty="0"/>
          </a:p>
        </p:txBody>
      </p:sp>
    </p:spTree>
    <p:extLst>
      <p:ext uri="{BB962C8B-B14F-4D97-AF65-F5344CB8AC3E}">
        <p14:creationId xmlns:p14="http://schemas.microsoft.com/office/powerpoint/2010/main" val="461239616"/>
      </p:ext>
    </p:extLst>
  </p:cSld>
  <p:clrMapOvr>
    <a:masterClrMapping/>
  </p:clrMapOvr>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matchingName="Image with Running Title" preserve="1" userDrawn="1">
  <p:cSld name="Image with Running Title">
    <p:spTree>
      <p:nvGrpSpPr>
        <p:cNvPr id="1" name=""/>
        <p:cNvGrpSpPr/>
        <p:nvPr/>
      </p:nvGrpSpPr>
      <p:grpSpPr>
        <a:xfrm>
          <a:off x="0" y="0"/>
          <a:ext cx="0" cy="0"/>
          <a:chOff x="0" y="0"/>
          <a:chExt cx="0" cy="0"/>
        </a:xfrm>
      </p:grpSpPr>
      <p:sp>
        <p:nvSpPr>
          <p:cNvPr id="12" name="Picture Placeholder 7"/>
          <p:cNvSpPr>
            <a:spLocks noGrp="1"/>
          </p:cNvSpPr>
          <p:nvPr>
            <p:ph type="pic" sz="quarter" idx="13" hasCustomPrompt="1"/>
          </p:nvPr>
        </p:nvSpPr>
        <p:spPr bwMode="gray">
          <a:xfrm>
            <a:off x="1" y="0"/>
            <a:ext cx="6102350" cy="6858000"/>
          </a:xfrm>
          <a:prstGeom prst="rect">
            <a:avLst/>
          </a:prstGeom>
          <a:solidFill>
            <a:srgbClr val="AFB4B9"/>
          </a:solidFill>
        </p:spPr>
        <p:txBody>
          <a:bodyPr lIns="0" tIns="1152000" anchor="ctr"/>
          <a:lstStyle>
            <a:lvl1pPr algn="ctr">
              <a:spcBef>
                <a:spcPts val="0"/>
              </a:spcBef>
              <a:buFontTx/>
              <a:buNone/>
              <a:defRPr sz="1199">
                <a:solidFill>
                  <a:srgbClr val="A8BAB2"/>
                </a:solidFill>
                <a:latin typeface="SwissReSans Light" panose="020B0504020202020204" pitchFamily="34" charset="0"/>
              </a:defRPr>
            </a:lvl1pPr>
          </a:lstStyle>
          <a:p>
            <a:r>
              <a:rPr lang="en-GB" noProof="1"/>
              <a:t>Click to browse for an own image or </a:t>
            </a:r>
            <a:br>
              <a:rPr lang="en-GB" noProof="1"/>
            </a:br>
            <a:r>
              <a:rPr lang="en-GB" noProof="1"/>
              <a:t>select one from the Swiss Re menu.</a:t>
            </a:r>
            <a:br>
              <a:rPr lang="en-GB" noProof="1"/>
            </a:br>
            <a:r>
              <a:rPr lang="en-GB" noProof="1"/>
              <a:t>Be careful to avoid an image that clashes</a:t>
            </a:r>
            <a:br>
              <a:rPr lang="en-GB" noProof="1"/>
            </a:br>
            <a:r>
              <a:rPr lang="en-GB" noProof="1"/>
              <a:t>with the gradient colour.</a:t>
            </a:r>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
        <p:nvSpPr>
          <p:cNvPr id="6" name="Title 5">
            <a:extLst>
              <a:ext uri="{FF2B5EF4-FFF2-40B4-BE49-F238E27FC236}">
                <a16:creationId xmlns:a16="http://schemas.microsoft.com/office/drawing/2014/main" id="{44D5F9EC-5A6C-4879-A017-2328F8C83E14}"/>
              </a:ext>
            </a:extLst>
          </p:cNvPr>
          <p:cNvSpPr>
            <a:spLocks noGrp="1"/>
          </p:cNvSpPr>
          <p:nvPr>
            <p:ph type="title"/>
          </p:nvPr>
        </p:nvSpPr>
        <p:spPr>
          <a:xfrm>
            <a:off x="695326" y="692151"/>
            <a:ext cx="4968627" cy="344710"/>
          </a:xfrm>
        </p:spPr>
        <p:txBody>
          <a:bodyPr>
            <a:spAutoFit/>
          </a:bodyPr>
          <a:lstStyle>
            <a:lvl1pPr>
              <a:lnSpc>
                <a:spcPct val="80000"/>
              </a:lnSpc>
              <a:defRPr sz="2797">
                <a:solidFill>
                  <a:schemeClr val="bg1"/>
                </a:solidFill>
              </a:defRPr>
            </a:lvl1pPr>
          </a:lstStyle>
          <a:p>
            <a:r>
              <a:rPr lang="en-GB"/>
              <a:t>Click to edit Master title style</a:t>
            </a:r>
            <a:endParaRPr lang="en-GB" dirty="0"/>
          </a:p>
        </p:txBody>
      </p:sp>
    </p:spTree>
    <p:extLst>
      <p:ext uri="{BB962C8B-B14F-4D97-AF65-F5344CB8AC3E}">
        <p14:creationId xmlns:p14="http://schemas.microsoft.com/office/powerpoint/2010/main" val="3392947021"/>
      </p:ext>
    </p:extLst>
  </p:cSld>
  <p:clrMapOvr>
    <a:masterClrMapping/>
  </p:clrMapOvr>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Circular Messaging Device (Large)" preserve="1" userDrawn="1">
  <p:cSld name="Circular Messaging Device (Large)">
    <p:spTree>
      <p:nvGrpSpPr>
        <p:cNvPr id="1" name=""/>
        <p:cNvGrpSpPr/>
        <p:nvPr/>
      </p:nvGrpSpPr>
      <p:grpSpPr>
        <a:xfrm>
          <a:off x="0" y="0"/>
          <a:ext cx="0" cy="0"/>
          <a:chOff x="0" y="0"/>
          <a:chExt cx="0" cy="0"/>
        </a:xfrm>
      </p:grpSpPr>
      <p:sp>
        <p:nvSpPr>
          <p:cNvPr id="3" name="Content Placeholder 2"/>
          <p:cNvSpPr>
            <a:spLocks noGrp="1"/>
          </p:cNvSpPr>
          <p:nvPr>
            <p:ph sz="half" idx="1"/>
          </p:nvPr>
        </p:nvSpPr>
        <p:spPr bwMode="black">
          <a:xfrm>
            <a:off x="695326" y="1628774"/>
            <a:ext cx="6120754" cy="4392000"/>
          </a:xfrm>
          <a:prstGeom prst="rect">
            <a:avLst/>
          </a:prstGeom>
        </p:spPr>
        <p:txBody>
          <a:bodyPr/>
          <a:lstStyle>
            <a:lvl1pPr>
              <a:defRPr sz="1598">
                <a:latin typeface="SwissReSans Light" panose="020B0504020202020204" pitchFamily="34" charset="0"/>
              </a:defRPr>
            </a:lvl1pPr>
            <a:lvl2pPr>
              <a:defRPr sz="1399">
                <a:latin typeface="SwissReSans Light" panose="020B0504020202020204" pitchFamily="34" charset="0"/>
              </a:defRPr>
            </a:lvl2pPr>
            <a:lvl3pPr>
              <a:defRPr sz="1399">
                <a:latin typeface="SwissReSans Light" panose="020B0504020202020204" pitchFamily="34" charset="0"/>
              </a:defRPr>
            </a:lvl3pPr>
            <a:lvl4pPr>
              <a:defRPr sz="1399">
                <a:latin typeface="SwissReSans Light" panose="020B0504020202020204" pitchFamily="34" charset="0"/>
              </a:defRPr>
            </a:lvl4pPr>
            <a:lvl5pPr>
              <a:defRPr sz="1399">
                <a:latin typeface="SwissReSans Light" panose="020B0504020202020204" pitchFamily="34" charset="0"/>
              </a:defRPr>
            </a:lvl5pPr>
            <a:lvl6pPr>
              <a:defRPr sz="1798"/>
            </a:lvl6pPr>
            <a:lvl7pPr>
              <a:defRPr sz="1798"/>
            </a:lvl7pPr>
            <a:lvl8pPr>
              <a:defRPr sz="1798"/>
            </a:lvl8pPr>
            <a:lvl9pPr>
              <a:defRPr sz="179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Title 7"/>
          <p:cNvSpPr>
            <a:spLocks noGrp="1"/>
          </p:cNvSpPr>
          <p:nvPr>
            <p:ph type="title"/>
          </p:nvPr>
        </p:nvSpPr>
        <p:spPr/>
        <p:txBody>
          <a:bodyPr/>
          <a:lstStyle/>
          <a:p>
            <a:r>
              <a:rPr lang="en-GB"/>
              <a:t>Click to edit Master title style</a:t>
            </a:r>
            <a:endParaRPr lang="en-GB" dirty="0"/>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
        <p:nvSpPr>
          <p:cNvPr id="5" name="Textplatzhalter 4"/>
          <p:cNvSpPr>
            <a:spLocks noGrp="1"/>
          </p:cNvSpPr>
          <p:nvPr>
            <p:ph type="body" sz="quarter" idx="13"/>
          </p:nvPr>
        </p:nvSpPr>
        <p:spPr bwMode="gray">
          <a:xfrm>
            <a:off x="7752184" y="1809000"/>
            <a:ext cx="3240000" cy="3240000"/>
          </a:xfrm>
          <a:prstGeom prst="ellipse">
            <a:avLst/>
          </a:prstGeom>
          <a:solidFill>
            <a:schemeClr val="tx2"/>
          </a:solidFill>
        </p:spPr>
        <p:txBody>
          <a:bodyPr anchor="ctr"/>
          <a:lstStyle>
            <a:lvl1pPr marL="0" indent="0" algn="ctr">
              <a:spcBef>
                <a:spcPts val="0"/>
              </a:spcBef>
              <a:buFontTx/>
              <a:buNone/>
              <a:defRPr sz="1998">
                <a:solidFill>
                  <a:srgbClr val="FFFFFF"/>
                </a:solidFill>
                <a:latin typeface="+mj-lt"/>
              </a:defRPr>
            </a:lvl1pPr>
            <a:lvl2pPr marL="182379" indent="0" algn="l">
              <a:buFontTx/>
              <a:buNone/>
              <a:defRPr>
                <a:solidFill>
                  <a:srgbClr val="FFFFFF"/>
                </a:solidFill>
              </a:defRPr>
            </a:lvl2pPr>
            <a:lvl3pPr marL="444056" indent="0" algn="l">
              <a:buFontTx/>
              <a:buNone/>
              <a:defRPr>
                <a:solidFill>
                  <a:srgbClr val="FFFFFF"/>
                </a:solidFill>
              </a:defRPr>
            </a:lvl3pPr>
            <a:lvl4pPr marL="715247" indent="0" algn="l">
              <a:buFontTx/>
              <a:buNone/>
              <a:defRPr>
                <a:solidFill>
                  <a:srgbClr val="FFFFFF"/>
                </a:solidFill>
              </a:defRPr>
            </a:lvl4pPr>
            <a:lvl5pPr marL="984852" indent="0" algn="l">
              <a:buFontTx/>
              <a:buNone/>
              <a:defRPr>
                <a:solidFill>
                  <a:srgbClr val="FFFFFF"/>
                </a:solidFill>
              </a:defRPr>
            </a:lvl5pPr>
          </a:lstStyle>
          <a:p>
            <a:pPr lvl="0"/>
            <a:r>
              <a:rPr lang="en-GB"/>
              <a:t>Click to edit Master text styles</a:t>
            </a:r>
            <a:endParaRPr lang="en-GB" dirty="0"/>
          </a:p>
        </p:txBody>
      </p:sp>
    </p:spTree>
    <p:extLst>
      <p:ext uri="{BB962C8B-B14F-4D97-AF65-F5344CB8AC3E}">
        <p14:creationId xmlns:p14="http://schemas.microsoft.com/office/powerpoint/2010/main" val="140005779"/>
      </p:ext>
    </p:extLst>
  </p:cSld>
  <p:clrMapOvr>
    <a:masterClrMapping/>
  </p:clrMapOvr>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Circular Messaging Device (Small)" preserve="1" userDrawn="1">
  <p:cSld name="Circular Messaging Device (Small)">
    <p:spTree>
      <p:nvGrpSpPr>
        <p:cNvPr id="1" name=""/>
        <p:cNvGrpSpPr/>
        <p:nvPr/>
      </p:nvGrpSpPr>
      <p:grpSpPr>
        <a:xfrm>
          <a:off x="0" y="0"/>
          <a:ext cx="0" cy="0"/>
          <a:chOff x="0" y="0"/>
          <a:chExt cx="0" cy="0"/>
        </a:xfrm>
      </p:grpSpPr>
      <p:sp>
        <p:nvSpPr>
          <p:cNvPr id="3" name="Content Placeholder 2"/>
          <p:cNvSpPr>
            <a:spLocks noGrp="1"/>
          </p:cNvSpPr>
          <p:nvPr>
            <p:ph sz="half" idx="1"/>
          </p:nvPr>
        </p:nvSpPr>
        <p:spPr bwMode="black">
          <a:xfrm>
            <a:off x="695326" y="1628774"/>
            <a:ext cx="7200874" cy="4392000"/>
          </a:xfrm>
          <a:prstGeom prst="rect">
            <a:avLst/>
          </a:prstGeom>
        </p:spPr>
        <p:txBody>
          <a:bodyPr/>
          <a:lstStyle>
            <a:lvl1pPr>
              <a:defRPr sz="1598">
                <a:latin typeface="SwissReSans Light" panose="020B0504020202020204" pitchFamily="34" charset="0"/>
              </a:defRPr>
            </a:lvl1pPr>
            <a:lvl2pPr>
              <a:defRPr sz="1399">
                <a:latin typeface="SwissReSans Light" panose="020B0504020202020204" pitchFamily="34" charset="0"/>
              </a:defRPr>
            </a:lvl2pPr>
            <a:lvl3pPr>
              <a:defRPr sz="1399">
                <a:latin typeface="SwissReSans Light" panose="020B0504020202020204" pitchFamily="34" charset="0"/>
              </a:defRPr>
            </a:lvl3pPr>
            <a:lvl4pPr>
              <a:defRPr sz="1399">
                <a:latin typeface="SwissReSans Light" panose="020B0504020202020204" pitchFamily="34" charset="0"/>
              </a:defRPr>
            </a:lvl4pPr>
            <a:lvl5pPr>
              <a:defRPr sz="1399">
                <a:latin typeface="SwissReSans Light" panose="020B0504020202020204" pitchFamily="34" charset="0"/>
              </a:defRPr>
            </a:lvl5pPr>
            <a:lvl6pPr>
              <a:defRPr sz="1798"/>
            </a:lvl6pPr>
            <a:lvl7pPr>
              <a:defRPr sz="1798"/>
            </a:lvl7pPr>
            <a:lvl8pPr>
              <a:defRPr sz="1798"/>
            </a:lvl8pPr>
            <a:lvl9pPr>
              <a:defRPr sz="179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Title 7"/>
          <p:cNvSpPr>
            <a:spLocks noGrp="1"/>
          </p:cNvSpPr>
          <p:nvPr>
            <p:ph type="title"/>
          </p:nvPr>
        </p:nvSpPr>
        <p:spPr/>
        <p:txBody>
          <a:bodyPr/>
          <a:lstStyle/>
          <a:p>
            <a:r>
              <a:rPr lang="en-GB"/>
              <a:t>Click to edit Master title style</a:t>
            </a:r>
            <a:endParaRPr lang="en-GB" dirty="0"/>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
        <p:nvSpPr>
          <p:cNvPr id="12" name="Textplatzhalter 4"/>
          <p:cNvSpPr>
            <a:spLocks noGrp="1"/>
          </p:cNvSpPr>
          <p:nvPr>
            <p:ph type="body" sz="quarter" idx="13"/>
          </p:nvPr>
        </p:nvSpPr>
        <p:spPr bwMode="gray">
          <a:xfrm>
            <a:off x="8702581" y="2349000"/>
            <a:ext cx="2160000" cy="2160000"/>
          </a:xfrm>
          <a:prstGeom prst="ellipse">
            <a:avLst/>
          </a:prstGeom>
          <a:solidFill>
            <a:schemeClr val="tx2"/>
          </a:solidFill>
        </p:spPr>
        <p:txBody>
          <a:bodyPr anchor="ctr"/>
          <a:lstStyle>
            <a:lvl1pPr marL="0" indent="0" algn="ctr">
              <a:lnSpc>
                <a:spcPct val="95000"/>
              </a:lnSpc>
              <a:spcBef>
                <a:spcPts val="0"/>
              </a:spcBef>
              <a:buFontTx/>
              <a:buNone/>
              <a:defRPr sz="1399">
                <a:solidFill>
                  <a:schemeClr val="bg1"/>
                </a:solidFill>
                <a:latin typeface="SwissReSans Light" panose="020B0504020202020204" pitchFamily="34" charset="0"/>
              </a:defRPr>
            </a:lvl1pPr>
            <a:lvl2pPr marL="182379" indent="0" algn="l">
              <a:buFontTx/>
              <a:buNone/>
              <a:defRPr sz="1598">
                <a:solidFill>
                  <a:schemeClr val="bg1"/>
                </a:solidFill>
              </a:defRPr>
            </a:lvl2pPr>
            <a:lvl3pPr marL="444056" indent="0" algn="l">
              <a:buFontTx/>
              <a:buNone/>
              <a:defRPr sz="1598">
                <a:solidFill>
                  <a:schemeClr val="bg1"/>
                </a:solidFill>
              </a:defRPr>
            </a:lvl3pPr>
            <a:lvl4pPr marL="715247" indent="0" algn="l">
              <a:buFontTx/>
              <a:buNone/>
              <a:defRPr sz="1598">
                <a:solidFill>
                  <a:schemeClr val="bg1"/>
                </a:solidFill>
              </a:defRPr>
            </a:lvl4pPr>
            <a:lvl5pPr marL="984852" indent="0" algn="l">
              <a:buFontTx/>
              <a:buNone/>
              <a:defRPr sz="1598">
                <a:solidFill>
                  <a:schemeClr val="bg1"/>
                </a:solidFill>
              </a:defRPr>
            </a:lvl5pPr>
          </a:lstStyle>
          <a:p>
            <a:pPr lvl="0"/>
            <a:r>
              <a:rPr lang="en-GB"/>
              <a:t>Click to edit Master text styles</a:t>
            </a:r>
            <a:endParaRPr lang="en-GB" dirty="0"/>
          </a:p>
        </p:txBody>
      </p:sp>
    </p:spTree>
    <p:extLst>
      <p:ext uri="{BB962C8B-B14F-4D97-AF65-F5344CB8AC3E}">
        <p14:creationId xmlns:p14="http://schemas.microsoft.com/office/powerpoint/2010/main" val="2212448319"/>
      </p:ext>
    </p:extLst>
  </p:cSld>
  <p:clrMapOvr>
    <a:masterClrMapping/>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Image with Circle" preserve="1" userDrawn="1">
  <p:cSld name="Image with Circle">
    <p:bg>
      <p:bgPr>
        <a:solidFill>
          <a:srgbClr val="D1DCD6"/>
        </a:solidFill>
        <a:effectLst/>
      </p:bgPr>
    </p:bg>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16F7AA4C-CEA0-4838-9DF9-2F5534114B93}"/>
              </a:ext>
            </a:extLst>
          </p:cNvPr>
          <p:cNvSpPr>
            <a:spLocks noGrp="1"/>
          </p:cNvSpPr>
          <p:nvPr>
            <p:ph type="pic" sz="quarter" idx="13"/>
          </p:nvPr>
        </p:nvSpPr>
        <p:spPr bwMode="gray">
          <a:xfrm>
            <a:off x="0" y="0"/>
            <a:ext cx="12192000" cy="6858000"/>
          </a:xfrm>
          <a:prstGeom prst="rect">
            <a:avLst/>
          </a:prstGeom>
        </p:spPr>
        <p:txBody>
          <a:bodyPr tIns="576000" rIns="504000" anchor="ctr"/>
          <a:lstStyle>
            <a:lvl1pPr algn="ctr">
              <a:buFontTx/>
              <a:buNone/>
              <a:defRPr sz="1199">
                <a:solidFill>
                  <a:srgbClr val="A8BAB2"/>
                </a:solidFill>
                <a:latin typeface="SwissReSans Light" panose="020B0504020202020204" pitchFamily="34" charset="0"/>
              </a:defRPr>
            </a:lvl1pPr>
          </a:lstStyle>
          <a:p>
            <a:r>
              <a:rPr lang="en-GB"/>
              <a:t>Click icon to add picture</a:t>
            </a:r>
            <a:endParaRPr lang="en-GB" dirty="0"/>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custDataLst>
              <p:tags r:id="rId2"/>
            </p:custDataLst>
          </p:nvPr>
        </p:nvSpPr>
        <p:spPr/>
        <p:txBody>
          <a:bodyPr/>
          <a:lstStyle>
            <a:lvl1pPr>
              <a:defRPr>
                <a:solidFill>
                  <a:srgbClr val="FFFFFF"/>
                </a:solidFill>
              </a:defRPr>
            </a:lvl1pPr>
          </a:lstStyle>
          <a:p>
            <a:fld id="{5E4D2043-7E31-4A53-BD33-72A88E682172}" type="slidenum">
              <a:rPr lang="en-GB" smtClean="0"/>
              <a:pPr/>
              <a:t>‹#›</a:t>
            </a:fld>
            <a:endParaRPr lang="en-GB" dirty="0"/>
          </a:p>
        </p:txBody>
      </p:sp>
      <p:sp>
        <p:nvSpPr>
          <p:cNvPr id="9" name="Footer">
            <a:extLst>
              <a:ext uri="{FF2B5EF4-FFF2-40B4-BE49-F238E27FC236}">
                <a16:creationId xmlns:a16="http://schemas.microsoft.com/office/drawing/2014/main" id="{95A25EDE-8428-429E-BE07-354A88A6623D}"/>
              </a:ext>
            </a:extLst>
          </p:cNvPr>
          <p:cNvSpPr txBox="1">
            <a:spLocks/>
          </p:cNvSpPr>
          <p:nvPr userDrawn="1">
            <p:custDataLst>
              <p:tags r:id="rId3"/>
            </p:custDataLst>
          </p:nvPr>
        </p:nvSpPr>
        <p:spPr bwMode="black">
          <a:xfrm>
            <a:off x="3254848" y="6505850"/>
            <a:ext cx="7871883" cy="139700"/>
          </a:xfrm>
          <a:prstGeom prst="rect">
            <a:avLst/>
          </a:prstGeom>
        </p:spPr>
        <p:txBody>
          <a:bodyPr vert="horz" wrap="none" lIns="0" tIns="0" rIns="0" bIns="0" rtlCol="0" anchor="b" anchorCtr="0"/>
          <a:lstStyle/>
          <a:p>
            <a:pPr marL="0" algn="r" defTabSz="913486" rtl="0" eaLnBrk="1" latinLnBrk="0" hangingPunct="1"/>
            <a:r>
              <a:rPr lang="en-GB" sz="999" b="0" kern="1200">
                <a:solidFill>
                  <a:srgbClr val="FFFFFF"/>
                </a:solidFill>
                <a:latin typeface="SwissReSans Light" panose="020B0504020202020204" pitchFamily="34" charset="0"/>
                <a:ea typeface="+mn-ea"/>
                <a:cs typeface="+mn-cs"/>
              </a:rPr>
              <a:t>Philip Rupp | June 2026 | Workshop on European Storms</a:t>
            </a:r>
            <a:endParaRPr lang="en-GB" sz="999" b="0" kern="1200" dirty="0">
              <a:solidFill>
                <a:srgbClr val="FFFFFF"/>
              </a:solidFill>
              <a:latin typeface="SwissReSans Light" panose="020B0504020202020204" pitchFamily="34" charset="0"/>
              <a:ea typeface="+mn-ea"/>
              <a:cs typeface="+mn-cs"/>
            </a:endParaRPr>
          </a:p>
        </p:txBody>
      </p:sp>
      <p:sp>
        <p:nvSpPr>
          <p:cNvPr id="10" name="Textplatzhalter 4">
            <a:extLst>
              <a:ext uri="{FF2B5EF4-FFF2-40B4-BE49-F238E27FC236}">
                <a16:creationId xmlns:a16="http://schemas.microsoft.com/office/drawing/2014/main" id="{D44F4213-4BCA-49E4-9D32-D0795C52F89E}"/>
              </a:ext>
            </a:extLst>
          </p:cNvPr>
          <p:cNvSpPr>
            <a:spLocks noGrp="1"/>
          </p:cNvSpPr>
          <p:nvPr>
            <p:ph type="body" sz="quarter" idx="14"/>
          </p:nvPr>
        </p:nvSpPr>
        <p:spPr bwMode="gray">
          <a:xfrm>
            <a:off x="7014012" y="1196752"/>
            <a:ext cx="4464496" cy="4464496"/>
          </a:xfrm>
          <a:prstGeom prst="ellipse">
            <a:avLst/>
          </a:prstGeom>
          <a:solidFill>
            <a:schemeClr val="tx2"/>
          </a:solidFill>
        </p:spPr>
        <p:txBody>
          <a:bodyPr anchor="ctr"/>
          <a:lstStyle>
            <a:lvl1pPr marL="0" indent="0" algn="ctr">
              <a:spcBef>
                <a:spcPts val="0"/>
              </a:spcBef>
              <a:buFontTx/>
              <a:buNone/>
              <a:defRPr sz="3197">
                <a:solidFill>
                  <a:schemeClr val="bg1"/>
                </a:solidFill>
                <a:latin typeface="SwissReSans Light" panose="020B0504020202020204" pitchFamily="34" charset="0"/>
              </a:defRPr>
            </a:lvl1pPr>
            <a:lvl2pPr marL="182379" indent="0" algn="l">
              <a:buFontTx/>
              <a:buNone/>
              <a:defRPr>
                <a:solidFill>
                  <a:srgbClr val="FFFFFF"/>
                </a:solidFill>
              </a:defRPr>
            </a:lvl2pPr>
            <a:lvl3pPr marL="444056" indent="0" algn="l">
              <a:buFontTx/>
              <a:buNone/>
              <a:defRPr>
                <a:solidFill>
                  <a:srgbClr val="FFFFFF"/>
                </a:solidFill>
              </a:defRPr>
            </a:lvl3pPr>
            <a:lvl4pPr marL="715247" indent="0" algn="l">
              <a:buFontTx/>
              <a:buNone/>
              <a:defRPr>
                <a:solidFill>
                  <a:srgbClr val="FFFFFF"/>
                </a:solidFill>
              </a:defRPr>
            </a:lvl4pPr>
            <a:lvl5pPr marL="984852" indent="0" algn="l">
              <a:buFontTx/>
              <a:buNone/>
              <a:defRPr>
                <a:solidFill>
                  <a:srgbClr val="FFFFFF"/>
                </a:solidFill>
              </a:defRPr>
            </a:lvl5pPr>
          </a:lstStyle>
          <a:p>
            <a:pPr lvl="0"/>
            <a:r>
              <a:rPr lang="en-GB"/>
              <a:t>Click to edit Master text styles</a:t>
            </a:r>
            <a:endParaRPr lang="en-GB" dirty="0"/>
          </a:p>
        </p:txBody>
      </p:sp>
    </p:spTree>
    <p:extLst>
      <p:ext uri="{BB962C8B-B14F-4D97-AF65-F5344CB8AC3E}">
        <p14:creationId xmlns:p14="http://schemas.microsoft.com/office/powerpoint/2010/main" val="1167722112"/>
      </p:ext>
    </p:extLst>
  </p:cSld>
  <p:clrMapOvr>
    <a:masterClrMapping/>
  </p:clrMapOvr>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matchingName="Image and Three Circles" preserve="1" userDrawn="1">
  <p:cSld name="Image and Three Circles">
    <p:bg>
      <p:bgPr>
        <a:solidFill>
          <a:schemeClr val="tx2"/>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custDataLst>
              <p:tags r:id="rId2"/>
            </p:custDataLst>
          </p:nvPr>
        </p:nvSpPr>
        <p:spPr/>
        <p:txBody>
          <a:bodyPr/>
          <a:lstStyle>
            <a:lvl1pPr>
              <a:defRPr>
                <a:solidFill>
                  <a:srgbClr val="FFFFFF"/>
                </a:solidFill>
              </a:defRPr>
            </a:lvl1pPr>
          </a:lstStyle>
          <a:p>
            <a:fld id="{5E4D2043-7E31-4A53-BD33-72A88E682172}" type="slidenum">
              <a:rPr lang="en-GB" smtClean="0"/>
              <a:pPr/>
              <a:t>‹#›</a:t>
            </a:fld>
            <a:endParaRPr lang="en-GB" dirty="0"/>
          </a:p>
        </p:txBody>
      </p:sp>
      <p:sp>
        <p:nvSpPr>
          <p:cNvPr id="9" name="Footer">
            <a:extLst>
              <a:ext uri="{FF2B5EF4-FFF2-40B4-BE49-F238E27FC236}">
                <a16:creationId xmlns:a16="http://schemas.microsoft.com/office/drawing/2014/main" id="{95A25EDE-8428-429E-BE07-354A88A6623D}"/>
              </a:ext>
            </a:extLst>
          </p:cNvPr>
          <p:cNvSpPr txBox="1">
            <a:spLocks/>
          </p:cNvSpPr>
          <p:nvPr userDrawn="1">
            <p:custDataLst>
              <p:tags r:id="rId3"/>
            </p:custDataLst>
          </p:nvPr>
        </p:nvSpPr>
        <p:spPr bwMode="black">
          <a:xfrm>
            <a:off x="3254848" y="6505850"/>
            <a:ext cx="7871883" cy="139700"/>
          </a:xfrm>
          <a:prstGeom prst="rect">
            <a:avLst/>
          </a:prstGeom>
        </p:spPr>
        <p:txBody>
          <a:bodyPr vert="horz" wrap="none" lIns="0" tIns="0" rIns="0" bIns="0" rtlCol="0" anchor="b" anchorCtr="0"/>
          <a:lstStyle/>
          <a:p>
            <a:pPr marL="0" algn="r" defTabSz="913486" rtl="0" eaLnBrk="1" latinLnBrk="0" hangingPunct="1"/>
            <a:r>
              <a:rPr lang="en-GB" sz="999" b="0" kern="1200">
                <a:solidFill>
                  <a:srgbClr val="FFFFFF"/>
                </a:solidFill>
                <a:latin typeface="SwissReSans Light" panose="020B0504020202020204" pitchFamily="34" charset="0"/>
                <a:ea typeface="+mn-ea"/>
                <a:cs typeface="+mn-cs"/>
              </a:rPr>
              <a:t>Philip Rupp | June 2026 | Workshop on European Storms</a:t>
            </a:r>
            <a:endParaRPr lang="en-GB" sz="999" b="0" kern="1200" dirty="0">
              <a:solidFill>
                <a:srgbClr val="FFFFFF"/>
              </a:solidFill>
              <a:latin typeface="SwissReSans Light" panose="020B0504020202020204" pitchFamily="34" charset="0"/>
              <a:ea typeface="+mn-ea"/>
              <a:cs typeface="+mn-cs"/>
            </a:endParaRPr>
          </a:p>
        </p:txBody>
      </p:sp>
      <p:sp>
        <p:nvSpPr>
          <p:cNvPr id="2" name="Title 1">
            <a:extLst>
              <a:ext uri="{FF2B5EF4-FFF2-40B4-BE49-F238E27FC236}">
                <a16:creationId xmlns:a16="http://schemas.microsoft.com/office/drawing/2014/main" id="{42843963-C518-4447-9E83-A30F66BBBF02}"/>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en-GB" dirty="0"/>
          </a:p>
        </p:txBody>
      </p:sp>
      <p:sp>
        <p:nvSpPr>
          <p:cNvPr id="10" name="Textplatzhalter 4">
            <a:extLst>
              <a:ext uri="{FF2B5EF4-FFF2-40B4-BE49-F238E27FC236}">
                <a16:creationId xmlns:a16="http://schemas.microsoft.com/office/drawing/2014/main" id="{D44F4213-4BCA-49E4-9D32-D0795C52F89E}"/>
              </a:ext>
            </a:extLst>
          </p:cNvPr>
          <p:cNvSpPr>
            <a:spLocks noGrp="1"/>
          </p:cNvSpPr>
          <p:nvPr>
            <p:ph type="body" sz="quarter" idx="14"/>
          </p:nvPr>
        </p:nvSpPr>
        <p:spPr bwMode="gray">
          <a:xfrm>
            <a:off x="8821770" y="1988644"/>
            <a:ext cx="2880000" cy="2880000"/>
          </a:xfrm>
          <a:prstGeom prst="ellipse">
            <a:avLst/>
          </a:prstGeom>
          <a:solidFill>
            <a:schemeClr val="bg1"/>
          </a:solidFill>
        </p:spPr>
        <p:txBody>
          <a:bodyPr anchor="ctr"/>
          <a:lstStyle>
            <a:lvl1pPr marL="0" indent="0" algn="ctr">
              <a:spcBef>
                <a:spcPts val="0"/>
              </a:spcBef>
              <a:buFontTx/>
              <a:buNone/>
              <a:defRPr sz="2398">
                <a:solidFill>
                  <a:schemeClr val="tx2"/>
                </a:solidFill>
                <a:latin typeface="SwissReSans Light" panose="020B0504020202020204" pitchFamily="34" charset="0"/>
              </a:defRPr>
            </a:lvl1pPr>
            <a:lvl2pPr marL="182379" indent="0" algn="l">
              <a:buFontTx/>
              <a:buNone/>
              <a:defRPr>
                <a:solidFill>
                  <a:srgbClr val="FFFFFF"/>
                </a:solidFill>
              </a:defRPr>
            </a:lvl2pPr>
            <a:lvl3pPr marL="444056" indent="0" algn="l">
              <a:buFontTx/>
              <a:buNone/>
              <a:defRPr>
                <a:solidFill>
                  <a:srgbClr val="FFFFFF"/>
                </a:solidFill>
              </a:defRPr>
            </a:lvl3pPr>
            <a:lvl4pPr marL="715247" indent="0" algn="l">
              <a:buFontTx/>
              <a:buNone/>
              <a:defRPr>
                <a:solidFill>
                  <a:srgbClr val="FFFFFF"/>
                </a:solidFill>
              </a:defRPr>
            </a:lvl4pPr>
            <a:lvl5pPr marL="984852" indent="0" algn="l">
              <a:buFontTx/>
              <a:buNone/>
              <a:defRPr>
                <a:solidFill>
                  <a:srgbClr val="FFFFFF"/>
                </a:solidFill>
              </a:defRPr>
            </a:lvl5pPr>
          </a:lstStyle>
          <a:p>
            <a:pPr lvl="0"/>
            <a:r>
              <a:rPr lang="en-GB"/>
              <a:t>Click to edit Master text styles</a:t>
            </a:r>
            <a:endParaRPr lang="en-GB" dirty="0"/>
          </a:p>
        </p:txBody>
      </p:sp>
      <p:sp>
        <p:nvSpPr>
          <p:cNvPr id="11" name="Textplatzhalter 4">
            <a:extLst>
              <a:ext uri="{FF2B5EF4-FFF2-40B4-BE49-F238E27FC236}">
                <a16:creationId xmlns:a16="http://schemas.microsoft.com/office/drawing/2014/main" id="{FD457D57-2215-4E9E-91C3-6ECBC71608E5}"/>
              </a:ext>
            </a:extLst>
          </p:cNvPr>
          <p:cNvSpPr>
            <a:spLocks noGrp="1"/>
          </p:cNvSpPr>
          <p:nvPr>
            <p:ph type="body" sz="quarter" idx="15"/>
          </p:nvPr>
        </p:nvSpPr>
        <p:spPr bwMode="gray">
          <a:xfrm>
            <a:off x="695325" y="1988644"/>
            <a:ext cx="2880000" cy="2880000"/>
          </a:xfrm>
          <a:prstGeom prst="ellipse">
            <a:avLst/>
          </a:prstGeom>
          <a:solidFill>
            <a:schemeClr val="bg1"/>
          </a:solidFill>
        </p:spPr>
        <p:txBody>
          <a:bodyPr anchor="ctr"/>
          <a:lstStyle>
            <a:lvl1pPr marL="0" indent="0" algn="ctr">
              <a:spcBef>
                <a:spcPts val="0"/>
              </a:spcBef>
              <a:buFontTx/>
              <a:buNone/>
              <a:defRPr sz="2398">
                <a:solidFill>
                  <a:schemeClr val="tx2"/>
                </a:solidFill>
                <a:latin typeface="SwissReSans Light" panose="020B0504020202020204" pitchFamily="34" charset="0"/>
              </a:defRPr>
            </a:lvl1pPr>
            <a:lvl2pPr marL="182379" indent="0" algn="l">
              <a:buFontTx/>
              <a:buNone/>
              <a:defRPr>
                <a:solidFill>
                  <a:srgbClr val="FFFFFF"/>
                </a:solidFill>
              </a:defRPr>
            </a:lvl2pPr>
            <a:lvl3pPr marL="444056" indent="0" algn="l">
              <a:buFontTx/>
              <a:buNone/>
              <a:defRPr>
                <a:solidFill>
                  <a:srgbClr val="FFFFFF"/>
                </a:solidFill>
              </a:defRPr>
            </a:lvl3pPr>
            <a:lvl4pPr marL="715247" indent="0" algn="l">
              <a:buFontTx/>
              <a:buNone/>
              <a:defRPr>
                <a:solidFill>
                  <a:srgbClr val="FFFFFF"/>
                </a:solidFill>
              </a:defRPr>
            </a:lvl4pPr>
            <a:lvl5pPr marL="984852" indent="0" algn="l">
              <a:buFontTx/>
              <a:buNone/>
              <a:defRPr>
                <a:solidFill>
                  <a:srgbClr val="FFFFFF"/>
                </a:solidFill>
              </a:defRPr>
            </a:lvl5pPr>
          </a:lstStyle>
          <a:p>
            <a:pPr lvl="0"/>
            <a:r>
              <a:rPr lang="en-GB"/>
              <a:t>Click to edit Master text styles</a:t>
            </a:r>
            <a:endParaRPr lang="en-GB" dirty="0"/>
          </a:p>
        </p:txBody>
      </p:sp>
      <p:sp>
        <p:nvSpPr>
          <p:cNvPr id="12" name="Textplatzhalter 4">
            <a:extLst>
              <a:ext uri="{FF2B5EF4-FFF2-40B4-BE49-F238E27FC236}">
                <a16:creationId xmlns:a16="http://schemas.microsoft.com/office/drawing/2014/main" id="{84E76D4D-0C41-4EBF-BD66-5C132AC9B3D8}"/>
              </a:ext>
            </a:extLst>
          </p:cNvPr>
          <p:cNvSpPr>
            <a:spLocks noGrp="1"/>
          </p:cNvSpPr>
          <p:nvPr>
            <p:ph type="body" sz="quarter" idx="16"/>
          </p:nvPr>
        </p:nvSpPr>
        <p:spPr bwMode="gray">
          <a:xfrm>
            <a:off x="4758548" y="1988644"/>
            <a:ext cx="2880000" cy="2880000"/>
          </a:xfrm>
          <a:prstGeom prst="ellipse">
            <a:avLst/>
          </a:prstGeom>
          <a:solidFill>
            <a:schemeClr val="bg1"/>
          </a:solidFill>
        </p:spPr>
        <p:txBody>
          <a:bodyPr anchor="ctr"/>
          <a:lstStyle>
            <a:lvl1pPr marL="0" indent="0" algn="ctr">
              <a:spcBef>
                <a:spcPts val="0"/>
              </a:spcBef>
              <a:buFontTx/>
              <a:buNone/>
              <a:defRPr sz="2398">
                <a:solidFill>
                  <a:schemeClr val="tx2"/>
                </a:solidFill>
                <a:latin typeface="SwissReSans Light" panose="020B0504020202020204" pitchFamily="34" charset="0"/>
              </a:defRPr>
            </a:lvl1pPr>
            <a:lvl2pPr marL="182379" indent="0" algn="l">
              <a:buFontTx/>
              <a:buNone/>
              <a:defRPr>
                <a:solidFill>
                  <a:srgbClr val="FFFFFF"/>
                </a:solidFill>
              </a:defRPr>
            </a:lvl2pPr>
            <a:lvl3pPr marL="444056" indent="0" algn="l">
              <a:buFontTx/>
              <a:buNone/>
              <a:defRPr>
                <a:solidFill>
                  <a:srgbClr val="FFFFFF"/>
                </a:solidFill>
              </a:defRPr>
            </a:lvl3pPr>
            <a:lvl4pPr marL="715247" indent="0" algn="l">
              <a:buFontTx/>
              <a:buNone/>
              <a:defRPr>
                <a:solidFill>
                  <a:srgbClr val="FFFFFF"/>
                </a:solidFill>
              </a:defRPr>
            </a:lvl4pPr>
            <a:lvl5pPr marL="984852" indent="0" algn="l">
              <a:buFontTx/>
              <a:buNone/>
              <a:defRPr>
                <a:solidFill>
                  <a:srgbClr val="FFFFFF"/>
                </a:solidFill>
              </a:defRPr>
            </a:lvl5pPr>
          </a:lstStyle>
          <a:p>
            <a:pPr lvl="0"/>
            <a:r>
              <a:rPr lang="en-GB"/>
              <a:t>Click to edit Master text styles</a:t>
            </a:r>
            <a:endParaRPr lang="en-GB" dirty="0"/>
          </a:p>
        </p:txBody>
      </p:sp>
      <p:sp>
        <p:nvSpPr>
          <p:cNvPr id="4" name="Picture Placeholder 3">
            <a:extLst>
              <a:ext uri="{FF2B5EF4-FFF2-40B4-BE49-F238E27FC236}">
                <a16:creationId xmlns:a16="http://schemas.microsoft.com/office/drawing/2014/main" id="{1B685B56-D2F3-13B0-A23F-6D9AE9D8AB35}"/>
              </a:ext>
            </a:extLst>
          </p:cNvPr>
          <p:cNvSpPr>
            <a:spLocks noGrp="1"/>
          </p:cNvSpPr>
          <p:nvPr>
            <p:ph type="pic" sz="quarter" idx="17"/>
            <p:custDataLst>
              <p:tags r:id="rId4"/>
            </p:custDataLst>
          </p:nvPr>
        </p:nvSpPr>
        <p:spPr>
          <a:xfrm>
            <a:off x="0" y="0"/>
            <a:ext cx="12192000" cy="6858000"/>
          </a:xfrm>
        </p:spPr>
        <p:txBody>
          <a:bodyPr/>
          <a:lstStyle/>
          <a:p>
            <a:r>
              <a:rPr lang="en-GB"/>
              <a:t>Click icon to add picture</a:t>
            </a:r>
            <a:endParaRPr lang="en-GB" dirty="0"/>
          </a:p>
        </p:txBody>
      </p:sp>
    </p:spTree>
    <p:extLst>
      <p:ext uri="{BB962C8B-B14F-4D97-AF65-F5344CB8AC3E}">
        <p14:creationId xmlns:p14="http://schemas.microsoft.com/office/powerpoint/2010/main" val="4272328348"/>
      </p:ext>
    </p:extLst>
  </p:cSld>
  <p:clrMapOvr>
    <a:masterClrMapping/>
  </p:clrMapOvr>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matchingName="Contact Persons (4 people)" preserve="1" userDrawn="1">
  <p:cSld name="Contact Persons (4 peopl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A4DEE0-C41B-4076-8B94-57B0E7907B17}"/>
              </a:ext>
            </a:extLst>
          </p:cNvPr>
          <p:cNvSpPr/>
          <p:nvPr userDrawn="1"/>
        </p:nvSpPr>
        <p:spPr bwMode="gray">
          <a:xfrm>
            <a:off x="0" y="0"/>
            <a:ext cx="4064000" cy="6858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err="1">
              <a:latin typeface="SwissReSans Light" panose="020B0504020202020204" pitchFamily="34" charset="0"/>
            </a:endParaRPr>
          </a:p>
        </p:txBody>
      </p:sp>
      <p:sp>
        <p:nvSpPr>
          <p:cNvPr id="8" name="Title 7"/>
          <p:cNvSpPr>
            <a:spLocks noGrp="1"/>
          </p:cNvSpPr>
          <p:nvPr>
            <p:ph type="title" hasCustomPrompt="1"/>
          </p:nvPr>
        </p:nvSpPr>
        <p:spPr bwMode="gray">
          <a:xfrm>
            <a:off x="695327" y="692152"/>
            <a:ext cx="3096418" cy="692647"/>
          </a:xfrm>
        </p:spPr>
        <p:txBody>
          <a:bodyPr/>
          <a:lstStyle>
            <a:lvl1pPr>
              <a:defRPr>
                <a:solidFill>
                  <a:srgbClr val="FFFFFF"/>
                </a:solidFill>
              </a:defRPr>
            </a:lvl1pPr>
          </a:lstStyle>
          <a:p>
            <a:r>
              <a:rPr lang="en-GB" dirty="0"/>
              <a:t>Enter team name here</a:t>
            </a:r>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
        <p:nvSpPr>
          <p:cNvPr id="4" name="Text Placeholder 3">
            <a:extLst>
              <a:ext uri="{FF2B5EF4-FFF2-40B4-BE49-F238E27FC236}">
                <a16:creationId xmlns:a16="http://schemas.microsoft.com/office/drawing/2014/main" id="{5E2C90A8-D632-4D32-AA86-6231D6EA8ACF}"/>
              </a:ext>
            </a:extLst>
          </p:cNvPr>
          <p:cNvSpPr>
            <a:spLocks noGrp="1"/>
          </p:cNvSpPr>
          <p:nvPr>
            <p:ph type="body" sz="quarter" idx="14" hasCustomPrompt="1"/>
          </p:nvPr>
        </p:nvSpPr>
        <p:spPr bwMode="gray">
          <a:xfrm>
            <a:off x="695326" y="1628774"/>
            <a:ext cx="3096420" cy="4392614"/>
          </a:xfrm>
          <a:prstGeom prst="rect">
            <a:avLst/>
          </a:prstGeom>
        </p:spPr>
        <p:txBody>
          <a:bodyPr/>
          <a:lstStyle>
            <a:lvl1pPr marL="107892" indent="-107892">
              <a:spcBef>
                <a:spcPts val="599"/>
              </a:spcBef>
              <a:defRPr sz="1199">
                <a:solidFill>
                  <a:srgbClr val="FFFFFF"/>
                </a:solidFill>
              </a:defRPr>
            </a:lvl1pPr>
            <a:lvl2pPr marL="251748" indent="-143856">
              <a:spcBef>
                <a:spcPts val="599"/>
              </a:spcBef>
              <a:defRPr sz="1199">
                <a:solidFill>
                  <a:srgbClr val="FFFFFF"/>
                </a:solidFill>
              </a:defRPr>
            </a:lvl2pPr>
            <a:lvl3pPr marL="395604" indent="-143856">
              <a:spcBef>
                <a:spcPts val="599"/>
              </a:spcBef>
              <a:defRPr sz="1199">
                <a:solidFill>
                  <a:srgbClr val="FFFFFF"/>
                </a:solidFill>
              </a:defRPr>
            </a:lvl3pPr>
            <a:lvl4pPr marL="539460" indent="-143856">
              <a:spcBef>
                <a:spcPts val="599"/>
              </a:spcBef>
              <a:defRPr sz="1199">
                <a:solidFill>
                  <a:srgbClr val="FFFFFF"/>
                </a:solidFill>
              </a:defRPr>
            </a:lvl4pPr>
            <a:lvl5pPr marL="683316" indent="-143856">
              <a:spcBef>
                <a:spcPts val="599"/>
              </a:spcBef>
              <a:defRPr sz="1199">
                <a:solidFill>
                  <a:srgbClr val="FFFFFF"/>
                </a:solidFill>
              </a:defRPr>
            </a:lvl5pPr>
          </a:lstStyle>
          <a:p>
            <a:pPr lvl="0"/>
            <a:r>
              <a:rPr lang="en-GB" dirty="0"/>
              <a:t>Click to add text, for example team mission and/or capabilities, roles and responsibilities, other info.</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7" name="Picture Placeholder 3">
            <a:extLst>
              <a:ext uri="{FF2B5EF4-FFF2-40B4-BE49-F238E27FC236}">
                <a16:creationId xmlns:a16="http://schemas.microsoft.com/office/drawing/2014/main" id="{456FDD83-9066-405C-9C9B-C6012C35E7C1}"/>
              </a:ext>
            </a:extLst>
          </p:cNvPr>
          <p:cNvSpPr>
            <a:spLocks noGrp="1"/>
          </p:cNvSpPr>
          <p:nvPr>
            <p:ph type="pic" sz="quarter" idx="15" hasCustomPrompt="1"/>
          </p:nvPr>
        </p:nvSpPr>
        <p:spPr bwMode="gray">
          <a:xfrm>
            <a:off x="5573420" y="727075"/>
            <a:ext cx="1800000" cy="1800000"/>
          </a:xfrm>
          <a:prstGeom prst="ellipse">
            <a:avLst/>
          </a:prstGeom>
        </p:spPr>
        <p:txBody>
          <a:bodyPr tIns="504000" anchor="ctr" anchorCtr="0"/>
          <a:lstStyle>
            <a:lvl1pPr marL="0" indent="0" algn="ctr">
              <a:buNone/>
              <a:defRPr sz="1399">
                <a:solidFill>
                  <a:srgbClr val="A8BAB2"/>
                </a:solidFill>
              </a:defRPr>
            </a:lvl1pPr>
          </a:lstStyle>
          <a:p>
            <a:r>
              <a:rPr lang="en-GB" noProof="0" dirty="0"/>
              <a:t>Add picture</a:t>
            </a:r>
          </a:p>
        </p:txBody>
      </p:sp>
      <p:sp>
        <p:nvSpPr>
          <p:cNvPr id="18" name="Picture Placeholder 3">
            <a:extLst>
              <a:ext uri="{FF2B5EF4-FFF2-40B4-BE49-F238E27FC236}">
                <a16:creationId xmlns:a16="http://schemas.microsoft.com/office/drawing/2014/main" id="{38A06944-C2A7-4F21-A4A5-D22B1CF13B57}"/>
              </a:ext>
            </a:extLst>
          </p:cNvPr>
          <p:cNvSpPr>
            <a:spLocks noGrp="1"/>
          </p:cNvSpPr>
          <p:nvPr>
            <p:ph type="pic" sz="quarter" idx="16" hasCustomPrompt="1"/>
          </p:nvPr>
        </p:nvSpPr>
        <p:spPr bwMode="gray">
          <a:xfrm>
            <a:off x="8882582" y="727075"/>
            <a:ext cx="1800000" cy="1800000"/>
          </a:xfrm>
          <a:prstGeom prst="ellipse">
            <a:avLst/>
          </a:prstGeom>
        </p:spPr>
        <p:txBody>
          <a:bodyPr tIns="504000" anchor="ctr" anchorCtr="0"/>
          <a:lstStyle>
            <a:lvl1pPr marL="0" marR="0" indent="0" algn="ctr" defTabSz="913486" rtl="0" eaLnBrk="1" fontAlgn="auto" latinLnBrk="0" hangingPunct="1">
              <a:lnSpc>
                <a:spcPct val="100000"/>
              </a:lnSpc>
              <a:spcBef>
                <a:spcPts val="1199"/>
              </a:spcBef>
              <a:spcAft>
                <a:spcPts val="0"/>
              </a:spcAft>
              <a:buClrTx/>
              <a:buSzPct val="100000"/>
              <a:buFont typeface="Arial" pitchFamily="34" charset="0"/>
              <a:buNone/>
              <a:tabLst/>
              <a:defRPr sz="1399">
                <a:solidFill>
                  <a:srgbClr val="A8BAB2"/>
                </a:solidFill>
              </a:defRPr>
            </a:lvl1pPr>
          </a:lstStyle>
          <a:p>
            <a:pPr marL="0" marR="0" lvl="0" indent="0" algn="ctr" defTabSz="913486" rtl="0" eaLnBrk="1" fontAlgn="auto" latinLnBrk="0" hangingPunct="1">
              <a:lnSpc>
                <a:spcPct val="100000"/>
              </a:lnSpc>
              <a:spcBef>
                <a:spcPts val="1199"/>
              </a:spcBef>
              <a:spcAft>
                <a:spcPts val="0"/>
              </a:spcAft>
              <a:buClrTx/>
              <a:buSzPct val="100000"/>
              <a:buFont typeface="Arial" pitchFamily="34" charset="0"/>
              <a:buNone/>
              <a:tabLst/>
              <a:defRPr/>
            </a:pPr>
            <a:r>
              <a:rPr lang="en-GB" noProof="0" dirty="0"/>
              <a:t>Add picture</a:t>
            </a:r>
          </a:p>
        </p:txBody>
      </p:sp>
      <p:sp>
        <p:nvSpPr>
          <p:cNvPr id="19" name="Text Placeholder 6">
            <a:extLst>
              <a:ext uri="{FF2B5EF4-FFF2-40B4-BE49-F238E27FC236}">
                <a16:creationId xmlns:a16="http://schemas.microsoft.com/office/drawing/2014/main" id="{9679A695-226D-4550-AC5F-CF13DA1C3EA2}"/>
              </a:ext>
            </a:extLst>
          </p:cNvPr>
          <p:cNvSpPr>
            <a:spLocks noGrp="1"/>
          </p:cNvSpPr>
          <p:nvPr>
            <p:ph type="body" sz="quarter" idx="19" hasCustomPrompt="1"/>
          </p:nvPr>
        </p:nvSpPr>
        <p:spPr>
          <a:xfrm>
            <a:off x="5050638" y="2641932"/>
            <a:ext cx="2845562" cy="169277"/>
          </a:xfrm>
          <a:prstGeom prst="rect">
            <a:avLst/>
          </a:prstGeom>
        </p:spPr>
        <p:txBody>
          <a:bodyPr wrap="none">
            <a:noAutofit/>
          </a:bodyPr>
          <a:lstStyle>
            <a:lvl1pPr marL="0" indent="0" algn="ctr">
              <a:lnSpc>
                <a:spcPct val="110000"/>
              </a:lnSpc>
              <a:spcBef>
                <a:spcPts val="0"/>
              </a:spcBef>
              <a:buNone/>
              <a:defRPr sz="1099" b="0">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Click to add name</a:t>
            </a:r>
          </a:p>
        </p:txBody>
      </p:sp>
      <p:sp>
        <p:nvSpPr>
          <p:cNvPr id="20" name="Text Placeholder 6">
            <a:extLst>
              <a:ext uri="{FF2B5EF4-FFF2-40B4-BE49-F238E27FC236}">
                <a16:creationId xmlns:a16="http://schemas.microsoft.com/office/drawing/2014/main" id="{58FFF6C9-8B70-45DC-9C06-54DD5B87AFFB}"/>
              </a:ext>
            </a:extLst>
          </p:cNvPr>
          <p:cNvSpPr>
            <a:spLocks noGrp="1"/>
          </p:cNvSpPr>
          <p:nvPr>
            <p:ph type="body" sz="quarter" idx="20" hasCustomPrompt="1"/>
          </p:nvPr>
        </p:nvSpPr>
        <p:spPr>
          <a:xfrm>
            <a:off x="5050638" y="2827876"/>
            <a:ext cx="2845562" cy="356957"/>
          </a:xfrm>
          <a:prstGeom prst="rect">
            <a:avLst/>
          </a:prstGeom>
        </p:spPr>
        <p:txBody>
          <a:bodyPr wrap="square">
            <a:noAutofit/>
          </a:bodyPr>
          <a:lstStyle>
            <a:lvl1pPr marL="0" indent="0" algn="ctr">
              <a:lnSpc>
                <a:spcPct val="110000"/>
              </a:lnSpc>
              <a:spcBef>
                <a:spcPts val="0"/>
              </a:spcBef>
              <a:buNone/>
              <a:defRPr sz="1099" b="0" i="1">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Job title</a:t>
            </a:r>
            <a:br>
              <a:rPr lang="en-GB" noProof="0" dirty="0"/>
            </a:br>
            <a:r>
              <a:rPr lang="en-GB" noProof="0" dirty="0"/>
              <a:t>Contact information</a:t>
            </a:r>
          </a:p>
        </p:txBody>
      </p:sp>
      <p:sp>
        <p:nvSpPr>
          <p:cNvPr id="21" name="Text Placeholder 6">
            <a:extLst>
              <a:ext uri="{FF2B5EF4-FFF2-40B4-BE49-F238E27FC236}">
                <a16:creationId xmlns:a16="http://schemas.microsoft.com/office/drawing/2014/main" id="{2F9034A3-A308-4153-AEC9-209C0E14C84B}"/>
              </a:ext>
            </a:extLst>
          </p:cNvPr>
          <p:cNvSpPr>
            <a:spLocks noGrp="1"/>
          </p:cNvSpPr>
          <p:nvPr>
            <p:ph type="body" sz="quarter" idx="21" hasCustomPrompt="1"/>
          </p:nvPr>
        </p:nvSpPr>
        <p:spPr>
          <a:xfrm>
            <a:off x="8361630" y="2641932"/>
            <a:ext cx="2845562" cy="169277"/>
          </a:xfrm>
          <a:prstGeom prst="rect">
            <a:avLst/>
          </a:prstGeom>
        </p:spPr>
        <p:txBody>
          <a:bodyPr wrap="none">
            <a:noAutofit/>
          </a:bodyPr>
          <a:lstStyle>
            <a:lvl1pPr marL="0" indent="0" algn="ctr">
              <a:lnSpc>
                <a:spcPct val="110000"/>
              </a:lnSpc>
              <a:spcBef>
                <a:spcPts val="0"/>
              </a:spcBef>
              <a:buNone/>
              <a:defRPr sz="1099" b="0">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Click to add name</a:t>
            </a:r>
          </a:p>
        </p:txBody>
      </p:sp>
      <p:sp>
        <p:nvSpPr>
          <p:cNvPr id="22" name="Text Placeholder 6">
            <a:extLst>
              <a:ext uri="{FF2B5EF4-FFF2-40B4-BE49-F238E27FC236}">
                <a16:creationId xmlns:a16="http://schemas.microsoft.com/office/drawing/2014/main" id="{ADD3A46A-9F03-452A-97A6-168C6640720F}"/>
              </a:ext>
            </a:extLst>
          </p:cNvPr>
          <p:cNvSpPr>
            <a:spLocks noGrp="1"/>
          </p:cNvSpPr>
          <p:nvPr>
            <p:ph type="body" sz="quarter" idx="22" hasCustomPrompt="1"/>
          </p:nvPr>
        </p:nvSpPr>
        <p:spPr>
          <a:xfrm>
            <a:off x="8361630" y="2827876"/>
            <a:ext cx="2845562" cy="356957"/>
          </a:xfrm>
          <a:prstGeom prst="rect">
            <a:avLst/>
          </a:prstGeom>
        </p:spPr>
        <p:txBody>
          <a:bodyPr wrap="square">
            <a:noAutofit/>
          </a:bodyPr>
          <a:lstStyle>
            <a:lvl1pPr marL="0" indent="0" algn="ctr">
              <a:lnSpc>
                <a:spcPct val="110000"/>
              </a:lnSpc>
              <a:spcBef>
                <a:spcPts val="0"/>
              </a:spcBef>
              <a:buNone/>
              <a:defRPr sz="1099" b="0" i="1">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Job title</a:t>
            </a:r>
            <a:br>
              <a:rPr lang="en-GB" noProof="0" dirty="0"/>
            </a:br>
            <a:r>
              <a:rPr lang="en-GB" noProof="0" dirty="0"/>
              <a:t>Contact information</a:t>
            </a:r>
          </a:p>
        </p:txBody>
      </p:sp>
      <p:sp>
        <p:nvSpPr>
          <p:cNvPr id="23" name="Picture Placeholder 3">
            <a:extLst>
              <a:ext uri="{FF2B5EF4-FFF2-40B4-BE49-F238E27FC236}">
                <a16:creationId xmlns:a16="http://schemas.microsoft.com/office/drawing/2014/main" id="{578C2B07-87F4-489C-A284-3E5878138E7C}"/>
              </a:ext>
            </a:extLst>
          </p:cNvPr>
          <p:cNvSpPr>
            <a:spLocks noGrp="1"/>
          </p:cNvSpPr>
          <p:nvPr>
            <p:ph type="pic" sz="quarter" idx="23" hasCustomPrompt="1"/>
          </p:nvPr>
        </p:nvSpPr>
        <p:spPr bwMode="gray">
          <a:xfrm>
            <a:off x="5573420" y="3430871"/>
            <a:ext cx="1800000" cy="1800000"/>
          </a:xfrm>
          <a:prstGeom prst="ellipse">
            <a:avLst/>
          </a:prstGeom>
        </p:spPr>
        <p:txBody>
          <a:bodyPr tIns="504000" anchor="ctr" anchorCtr="0"/>
          <a:lstStyle>
            <a:lvl1pPr marL="0" marR="0" indent="0" algn="ctr" defTabSz="913486" rtl="0" eaLnBrk="1" fontAlgn="auto" latinLnBrk="0" hangingPunct="1">
              <a:lnSpc>
                <a:spcPct val="100000"/>
              </a:lnSpc>
              <a:spcBef>
                <a:spcPts val="1199"/>
              </a:spcBef>
              <a:spcAft>
                <a:spcPts val="0"/>
              </a:spcAft>
              <a:buClrTx/>
              <a:buSzPct val="100000"/>
              <a:buFont typeface="Arial" pitchFamily="34" charset="0"/>
              <a:buNone/>
              <a:tabLst/>
              <a:defRPr sz="1399">
                <a:solidFill>
                  <a:srgbClr val="A8BAB2"/>
                </a:solidFill>
              </a:defRPr>
            </a:lvl1pPr>
          </a:lstStyle>
          <a:p>
            <a:pPr marL="0" marR="0" lvl="0" indent="0" algn="ctr" defTabSz="913486" rtl="0" eaLnBrk="1" fontAlgn="auto" latinLnBrk="0" hangingPunct="1">
              <a:lnSpc>
                <a:spcPct val="100000"/>
              </a:lnSpc>
              <a:spcBef>
                <a:spcPts val="1199"/>
              </a:spcBef>
              <a:spcAft>
                <a:spcPts val="0"/>
              </a:spcAft>
              <a:buClrTx/>
              <a:buSzPct val="100000"/>
              <a:buFont typeface="Arial" pitchFamily="34" charset="0"/>
              <a:buNone/>
              <a:tabLst/>
              <a:defRPr/>
            </a:pPr>
            <a:r>
              <a:rPr lang="en-GB" noProof="0" dirty="0"/>
              <a:t>Add picture</a:t>
            </a:r>
          </a:p>
        </p:txBody>
      </p:sp>
      <p:sp>
        <p:nvSpPr>
          <p:cNvPr id="24" name="Picture Placeholder 3">
            <a:extLst>
              <a:ext uri="{FF2B5EF4-FFF2-40B4-BE49-F238E27FC236}">
                <a16:creationId xmlns:a16="http://schemas.microsoft.com/office/drawing/2014/main" id="{D418C2AA-7D28-483F-81E1-731AA2580309}"/>
              </a:ext>
            </a:extLst>
          </p:cNvPr>
          <p:cNvSpPr>
            <a:spLocks noGrp="1"/>
          </p:cNvSpPr>
          <p:nvPr>
            <p:ph type="pic" sz="quarter" idx="24" hasCustomPrompt="1"/>
          </p:nvPr>
        </p:nvSpPr>
        <p:spPr bwMode="gray">
          <a:xfrm>
            <a:off x="8882582" y="3430871"/>
            <a:ext cx="1800000" cy="1800000"/>
          </a:xfrm>
          <a:prstGeom prst="ellipse">
            <a:avLst/>
          </a:prstGeom>
        </p:spPr>
        <p:txBody>
          <a:bodyPr tIns="504000" anchor="ctr" anchorCtr="0"/>
          <a:lstStyle>
            <a:lvl1pPr marL="0" marR="0" indent="0" algn="ctr" defTabSz="913486" rtl="0" eaLnBrk="1" fontAlgn="auto" latinLnBrk="0" hangingPunct="1">
              <a:lnSpc>
                <a:spcPct val="100000"/>
              </a:lnSpc>
              <a:spcBef>
                <a:spcPts val="1199"/>
              </a:spcBef>
              <a:spcAft>
                <a:spcPts val="0"/>
              </a:spcAft>
              <a:buClrTx/>
              <a:buSzPct val="100000"/>
              <a:buFont typeface="Arial" pitchFamily="34" charset="0"/>
              <a:buNone/>
              <a:tabLst/>
              <a:defRPr sz="1399">
                <a:solidFill>
                  <a:srgbClr val="A8BAB2"/>
                </a:solidFill>
              </a:defRPr>
            </a:lvl1pPr>
          </a:lstStyle>
          <a:p>
            <a:pPr marL="0" marR="0" lvl="0" indent="0" algn="ctr" defTabSz="913486" rtl="0" eaLnBrk="1" fontAlgn="auto" latinLnBrk="0" hangingPunct="1">
              <a:lnSpc>
                <a:spcPct val="100000"/>
              </a:lnSpc>
              <a:spcBef>
                <a:spcPts val="1199"/>
              </a:spcBef>
              <a:spcAft>
                <a:spcPts val="0"/>
              </a:spcAft>
              <a:buClrTx/>
              <a:buSzPct val="100000"/>
              <a:buFont typeface="Arial" pitchFamily="34" charset="0"/>
              <a:buNone/>
              <a:tabLst/>
              <a:defRPr/>
            </a:pPr>
            <a:r>
              <a:rPr lang="en-GB" noProof="0" dirty="0"/>
              <a:t>Add picture</a:t>
            </a:r>
          </a:p>
        </p:txBody>
      </p:sp>
      <p:sp>
        <p:nvSpPr>
          <p:cNvPr id="25" name="Text Placeholder 6">
            <a:extLst>
              <a:ext uri="{FF2B5EF4-FFF2-40B4-BE49-F238E27FC236}">
                <a16:creationId xmlns:a16="http://schemas.microsoft.com/office/drawing/2014/main" id="{AFF0E09B-2153-4F77-903B-8AE289C2024D}"/>
              </a:ext>
            </a:extLst>
          </p:cNvPr>
          <p:cNvSpPr>
            <a:spLocks noGrp="1"/>
          </p:cNvSpPr>
          <p:nvPr>
            <p:ph type="body" sz="quarter" idx="25" hasCustomPrompt="1"/>
          </p:nvPr>
        </p:nvSpPr>
        <p:spPr>
          <a:xfrm>
            <a:off x="5050638" y="5345728"/>
            <a:ext cx="2845562" cy="169277"/>
          </a:xfrm>
          <a:prstGeom prst="rect">
            <a:avLst/>
          </a:prstGeom>
        </p:spPr>
        <p:txBody>
          <a:bodyPr wrap="none">
            <a:noAutofit/>
          </a:bodyPr>
          <a:lstStyle>
            <a:lvl1pPr marL="0" indent="0" algn="ctr">
              <a:lnSpc>
                <a:spcPct val="110000"/>
              </a:lnSpc>
              <a:spcBef>
                <a:spcPts val="0"/>
              </a:spcBef>
              <a:buNone/>
              <a:defRPr sz="1099" b="0">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Click to add name</a:t>
            </a:r>
          </a:p>
        </p:txBody>
      </p:sp>
      <p:sp>
        <p:nvSpPr>
          <p:cNvPr id="26" name="Text Placeholder 6">
            <a:extLst>
              <a:ext uri="{FF2B5EF4-FFF2-40B4-BE49-F238E27FC236}">
                <a16:creationId xmlns:a16="http://schemas.microsoft.com/office/drawing/2014/main" id="{B6E4CA2D-F663-4612-8211-ABCBF0E3B4F2}"/>
              </a:ext>
            </a:extLst>
          </p:cNvPr>
          <p:cNvSpPr>
            <a:spLocks noGrp="1"/>
          </p:cNvSpPr>
          <p:nvPr>
            <p:ph type="body" sz="quarter" idx="26" hasCustomPrompt="1"/>
          </p:nvPr>
        </p:nvSpPr>
        <p:spPr>
          <a:xfrm>
            <a:off x="5050638" y="5531672"/>
            <a:ext cx="2845562" cy="356957"/>
          </a:xfrm>
          <a:prstGeom prst="rect">
            <a:avLst/>
          </a:prstGeom>
        </p:spPr>
        <p:txBody>
          <a:bodyPr wrap="square">
            <a:noAutofit/>
          </a:bodyPr>
          <a:lstStyle>
            <a:lvl1pPr marL="0" indent="0" algn="ctr">
              <a:lnSpc>
                <a:spcPct val="110000"/>
              </a:lnSpc>
              <a:spcBef>
                <a:spcPts val="0"/>
              </a:spcBef>
              <a:buNone/>
              <a:defRPr sz="1099" b="0" i="1">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Job title</a:t>
            </a:r>
            <a:br>
              <a:rPr lang="en-GB" noProof="0" dirty="0"/>
            </a:br>
            <a:r>
              <a:rPr lang="en-GB" noProof="0" dirty="0"/>
              <a:t>Contact information</a:t>
            </a:r>
          </a:p>
        </p:txBody>
      </p:sp>
      <p:sp>
        <p:nvSpPr>
          <p:cNvPr id="27" name="Text Placeholder 6">
            <a:extLst>
              <a:ext uri="{FF2B5EF4-FFF2-40B4-BE49-F238E27FC236}">
                <a16:creationId xmlns:a16="http://schemas.microsoft.com/office/drawing/2014/main" id="{4679ECFC-69DE-448E-A790-E6DF1353CC66}"/>
              </a:ext>
            </a:extLst>
          </p:cNvPr>
          <p:cNvSpPr>
            <a:spLocks noGrp="1"/>
          </p:cNvSpPr>
          <p:nvPr>
            <p:ph type="body" sz="quarter" idx="27" hasCustomPrompt="1"/>
          </p:nvPr>
        </p:nvSpPr>
        <p:spPr>
          <a:xfrm>
            <a:off x="8361630" y="5345728"/>
            <a:ext cx="2845562" cy="169277"/>
          </a:xfrm>
          <a:prstGeom prst="rect">
            <a:avLst/>
          </a:prstGeom>
        </p:spPr>
        <p:txBody>
          <a:bodyPr wrap="none">
            <a:noAutofit/>
          </a:bodyPr>
          <a:lstStyle>
            <a:lvl1pPr marL="0" indent="0" algn="ctr">
              <a:lnSpc>
                <a:spcPct val="110000"/>
              </a:lnSpc>
              <a:spcBef>
                <a:spcPts val="0"/>
              </a:spcBef>
              <a:buNone/>
              <a:defRPr sz="1099" b="0">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Click to add name</a:t>
            </a:r>
          </a:p>
        </p:txBody>
      </p:sp>
      <p:sp>
        <p:nvSpPr>
          <p:cNvPr id="28" name="Text Placeholder 6">
            <a:extLst>
              <a:ext uri="{FF2B5EF4-FFF2-40B4-BE49-F238E27FC236}">
                <a16:creationId xmlns:a16="http://schemas.microsoft.com/office/drawing/2014/main" id="{A2E08B10-5430-4825-9E65-D8235CD04078}"/>
              </a:ext>
            </a:extLst>
          </p:cNvPr>
          <p:cNvSpPr>
            <a:spLocks noGrp="1"/>
          </p:cNvSpPr>
          <p:nvPr>
            <p:ph type="body" sz="quarter" idx="28" hasCustomPrompt="1"/>
          </p:nvPr>
        </p:nvSpPr>
        <p:spPr>
          <a:xfrm>
            <a:off x="8361630" y="5531672"/>
            <a:ext cx="2845562" cy="356957"/>
          </a:xfrm>
          <a:prstGeom prst="rect">
            <a:avLst/>
          </a:prstGeom>
        </p:spPr>
        <p:txBody>
          <a:bodyPr wrap="square">
            <a:noAutofit/>
          </a:bodyPr>
          <a:lstStyle>
            <a:lvl1pPr marL="0" indent="0" algn="ctr">
              <a:lnSpc>
                <a:spcPct val="110000"/>
              </a:lnSpc>
              <a:spcBef>
                <a:spcPts val="0"/>
              </a:spcBef>
              <a:buNone/>
              <a:defRPr sz="1099" b="0" i="1">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Job title</a:t>
            </a:r>
            <a:br>
              <a:rPr lang="en-GB" noProof="0" dirty="0"/>
            </a:br>
            <a:r>
              <a:rPr lang="en-GB" noProof="0" dirty="0"/>
              <a:t>Contact information</a:t>
            </a:r>
          </a:p>
        </p:txBody>
      </p:sp>
      <p:sp>
        <p:nvSpPr>
          <p:cNvPr id="29" name="Footer">
            <a:extLst>
              <a:ext uri="{FF2B5EF4-FFF2-40B4-BE49-F238E27FC236}">
                <a16:creationId xmlns:a16="http://schemas.microsoft.com/office/drawing/2014/main" id="{0A885EF8-5FBD-475E-BD95-4D0C7488BAE5}"/>
              </a:ext>
            </a:extLst>
          </p:cNvPr>
          <p:cNvSpPr txBox="1">
            <a:spLocks/>
          </p:cNvSpPr>
          <p:nvPr userDrawn="1">
            <p:custDataLst>
              <p:tags r:id="rId3"/>
            </p:custDataLst>
          </p:nvPr>
        </p:nvSpPr>
        <p:spPr bwMode="black">
          <a:xfrm>
            <a:off x="3254848" y="6505850"/>
            <a:ext cx="7871883" cy="139700"/>
          </a:xfrm>
          <a:prstGeom prst="rect">
            <a:avLst/>
          </a:prstGeom>
        </p:spPr>
        <p:txBody>
          <a:bodyPr vert="horz" wrap="none" lIns="0" tIns="0" rIns="0" bIns="0" rtlCol="0" anchor="b" anchorCtr="0"/>
          <a:lstStyle/>
          <a:p>
            <a:pPr marL="0" algn="r" defTabSz="913486" rtl="0" eaLnBrk="1" latinLnBrk="0" hangingPunct="1"/>
            <a:r>
              <a:rPr lang="en-GB" sz="999" b="0" kern="1200">
                <a:solidFill>
                  <a:srgbClr val="283E36"/>
                </a:solidFill>
                <a:latin typeface="SwissReSans Light" panose="020B0504020202020204" pitchFamily="34" charset="0"/>
                <a:ea typeface="+mn-ea"/>
                <a:cs typeface="+mn-cs"/>
              </a:rPr>
              <a:t>Philip Rupp | June 2026 | Workshop on European Storms</a:t>
            </a:r>
            <a:endParaRPr lang="en-GB" sz="999" b="0" kern="1200" dirty="0">
              <a:solidFill>
                <a:srgbClr val="283E36"/>
              </a:solidFill>
              <a:latin typeface="SwissReSans Light" panose="020B0504020202020204" pitchFamily="34" charset="0"/>
              <a:ea typeface="+mn-ea"/>
              <a:cs typeface="+mn-cs"/>
            </a:endParaRPr>
          </a:p>
        </p:txBody>
      </p:sp>
    </p:spTree>
    <p:extLst>
      <p:ext uri="{BB962C8B-B14F-4D97-AF65-F5344CB8AC3E}">
        <p14:creationId xmlns:p14="http://schemas.microsoft.com/office/powerpoint/2010/main" val="4152212334"/>
      </p:ext>
    </p:extLst>
  </p:cSld>
  <p:clrMapOvr>
    <a:masterClrMapping/>
  </p:clrMapOvr>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matchingName="Contact Persons (9 people)" preserve="1" userDrawn="1">
  <p:cSld name="Contact Persons (9 peopl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A4DEE0-C41B-4076-8B94-57B0E7907B17}"/>
              </a:ext>
            </a:extLst>
          </p:cNvPr>
          <p:cNvSpPr/>
          <p:nvPr userDrawn="1"/>
        </p:nvSpPr>
        <p:spPr bwMode="gray">
          <a:xfrm>
            <a:off x="0" y="0"/>
            <a:ext cx="4064000" cy="6858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err="1">
              <a:latin typeface="SwissReSans Light" panose="020B0504020202020204" pitchFamily="34" charset="0"/>
            </a:endParaRPr>
          </a:p>
        </p:txBody>
      </p:sp>
      <p:sp>
        <p:nvSpPr>
          <p:cNvPr id="8" name="Title 7"/>
          <p:cNvSpPr>
            <a:spLocks noGrp="1"/>
          </p:cNvSpPr>
          <p:nvPr>
            <p:ph type="title" hasCustomPrompt="1"/>
          </p:nvPr>
        </p:nvSpPr>
        <p:spPr bwMode="gray">
          <a:xfrm>
            <a:off x="695327" y="692152"/>
            <a:ext cx="3096418" cy="692647"/>
          </a:xfrm>
        </p:spPr>
        <p:txBody>
          <a:bodyPr/>
          <a:lstStyle>
            <a:lvl1pPr>
              <a:defRPr>
                <a:solidFill>
                  <a:srgbClr val="FFFFFF"/>
                </a:solidFill>
              </a:defRPr>
            </a:lvl1pPr>
          </a:lstStyle>
          <a:p>
            <a:r>
              <a:rPr lang="en-GB" dirty="0"/>
              <a:t>Enter team name here</a:t>
            </a:r>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
        <p:nvSpPr>
          <p:cNvPr id="4" name="Text Placeholder 3">
            <a:extLst>
              <a:ext uri="{FF2B5EF4-FFF2-40B4-BE49-F238E27FC236}">
                <a16:creationId xmlns:a16="http://schemas.microsoft.com/office/drawing/2014/main" id="{5E2C90A8-D632-4D32-AA86-6231D6EA8ACF}"/>
              </a:ext>
            </a:extLst>
          </p:cNvPr>
          <p:cNvSpPr>
            <a:spLocks noGrp="1"/>
          </p:cNvSpPr>
          <p:nvPr>
            <p:ph type="body" sz="quarter" idx="14" hasCustomPrompt="1"/>
          </p:nvPr>
        </p:nvSpPr>
        <p:spPr bwMode="gray">
          <a:xfrm>
            <a:off x="695326" y="1628774"/>
            <a:ext cx="3096420" cy="4392614"/>
          </a:xfrm>
          <a:prstGeom prst="rect">
            <a:avLst/>
          </a:prstGeom>
        </p:spPr>
        <p:txBody>
          <a:bodyPr/>
          <a:lstStyle>
            <a:lvl1pPr marL="107892" indent="-107892">
              <a:spcBef>
                <a:spcPts val="599"/>
              </a:spcBef>
              <a:defRPr sz="1199">
                <a:solidFill>
                  <a:srgbClr val="FFFFFF"/>
                </a:solidFill>
              </a:defRPr>
            </a:lvl1pPr>
            <a:lvl2pPr marL="251748" indent="-143856">
              <a:spcBef>
                <a:spcPts val="599"/>
              </a:spcBef>
              <a:defRPr sz="1199">
                <a:solidFill>
                  <a:srgbClr val="FFFFFF"/>
                </a:solidFill>
              </a:defRPr>
            </a:lvl2pPr>
            <a:lvl3pPr marL="395604" indent="-143856">
              <a:spcBef>
                <a:spcPts val="599"/>
              </a:spcBef>
              <a:defRPr sz="1199">
                <a:solidFill>
                  <a:srgbClr val="FFFFFF"/>
                </a:solidFill>
              </a:defRPr>
            </a:lvl3pPr>
            <a:lvl4pPr marL="539460" indent="-143856">
              <a:spcBef>
                <a:spcPts val="599"/>
              </a:spcBef>
              <a:defRPr sz="1199">
                <a:solidFill>
                  <a:srgbClr val="FFFFFF"/>
                </a:solidFill>
              </a:defRPr>
            </a:lvl4pPr>
            <a:lvl5pPr marL="683316" indent="-143856">
              <a:spcBef>
                <a:spcPts val="599"/>
              </a:spcBef>
              <a:defRPr sz="1199">
                <a:solidFill>
                  <a:srgbClr val="FFFFFF"/>
                </a:solidFill>
              </a:defRPr>
            </a:lvl5pPr>
          </a:lstStyle>
          <a:p>
            <a:pPr lvl="0"/>
            <a:r>
              <a:rPr lang="en-GB" dirty="0"/>
              <a:t>Click to add text, for example team mission and/or capabilities, roles and responsibilities, other info.</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9" name="Picture Placeholder 3">
            <a:extLst>
              <a:ext uri="{FF2B5EF4-FFF2-40B4-BE49-F238E27FC236}">
                <a16:creationId xmlns:a16="http://schemas.microsoft.com/office/drawing/2014/main" id="{9682A749-FC1E-4118-9EDD-CE1ABA3E2627}"/>
              </a:ext>
            </a:extLst>
          </p:cNvPr>
          <p:cNvSpPr>
            <a:spLocks noGrp="1"/>
          </p:cNvSpPr>
          <p:nvPr>
            <p:ph type="pic" sz="quarter" idx="15" hasCustomPrompt="1"/>
          </p:nvPr>
        </p:nvSpPr>
        <p:spPr bwMode="gray">
          <a:xfrm>
            <a:off x="5283566" y="738628"/>
            <a:ext cx="1080000" cy="1080000"/>
          </a:xfrm>
          <a:prstGeom prst="ellipse">
            <a:avLst/>
          </a:prstGeom>
        </p:spPr>
        <p:txBody>
          <a:bodyPr tIns="468000" anchor="ctr" anchorCtr="0"/>
          <a:lstStyle>
            <a:lvl1pPr marL="0" marR="0" indent="0" algn="ctr" defTabSz="913486" rtl="0" eaLnBrk="1" fontAlgn="auto" latinLnBrk="0" hangingPunct="1">
              <a:lnSpc>
                <a:spcPct val="100000"/>
              </a:lnSpc>
              <a:spcBef>
                <a:spcPts val="1199"/>
              </a:spcBef>
              <a:spcAft>
                <a:spcPts val="0"/>
              </a:spcAft>
              <a:buClrTx/>
              <a:buSzPct val="100000"/>
              <a:buFont typeface="Arial" pitchFamily="34" charset="0"/>
              <a:buNone/>
              <a:tabLst/>
              <a:defRPr sz="999">
                <a:solidFill>
                  <a:srgbClr val="A8BAB2"/>
                </a:solidFill>
              </a:defRPr>
            </a:lvl1pPr>
          </a:lstStyle>
          <a:p>
            <a:pPr marL="0" marR="0" lvl="0" indent="0" algn="ctr" defTabSz="913486" rtl="0" eaLnBrk="1" fontAlgn="auto" latinLnBrk="0" hangingPunct="1">
              <a:lnSpc>
                <a:spcPct val="100000"/>
              </a:lnSpc>
              <a:spcBef>
                <a:spcPts val="1199"/>
              </a:spcBef>
              <a:spcAft>
                <a:spcPts val="0"/>
              </a:spcAft>
              <a:buClrTx/>
              <a:buSzPct val="100000"/>
              <a:buFont typeface="Arial" pitchFamily="34" charset="0"/>
              <a:buNone/>
              <a:tabLst/>
              <a:defRPr/>
            </a:pPr>
            <a:r>
              <a:rPr lang="en-GB" noProof="0" dirty="0"/>
              <a:t>Add picture</a:t>
            </a:r>
          </a:p>
        </p:txBody>
      </p:sp>
      <p:sp>
        <p:nvSpPr>
          <p:cNvPr id="30" name="Text Placeholder 6">
            <a:extLst>
              <a:ext uri="{FF2B5EF4-FFF2-40B4-BE49-F238E27FC236}">
                <a16:creationId xmlns:a16="http://schemas.microsoft.com/office/drawing/2014/main" id="{73E640E6-6F1D-478B-91DA-EF27860B8F0F}"/>
              </a:ext>
            </a:extLst>
          </p:cNvPr>
          <p:cNvSpPr>
            <a:spLocks noGrp="1"/>
          </p:cNvSpPr>
          <p:nvPr>
            <p:ph type="body" sz="quarter" idx="19" hasCustomPrompt="1"/>
          </p:nvPr>
        </p:nvSpPr>
        <p:spPr>
          <a:xfrm>
            <a:off x="4871219" y="1883003"/>
            <a:ext cx="1902588" cy="153632"/>
          </a:xfrm>
          <a:prstGeom prst="rect">
            <a:avLst/>
          </a:prstGeom>
        </p:spPr>
        <p:txBody>
          <a:bodyPr wrap="none">
            <a:noAutofit/>
          </a:bodyPr>
          <a:lstStyle>
            <a:lvl1pPr marL="0" indent="0" algn="ctr">
              <a:lnSpc>
                <a:spcPct val="110000"/>
              </a:lnSpc>
              <a:spcBef>
                <a:spcPts val="0"/>
              </a:spcBef>
              <a:buNone/>
              <a:defRPr sz="999" b="0">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Click to add name</a:t>
            </a:r>
          </a:p>
        </p:txBody>
      </p:sp>
      <p:sp>
        <p:nvSpPr>
          <p:cNvPr id="31" name="Text Placeholder 6">
            <a:extLst>
              <a:ext uri="{FF2B5EF4-FFF2-40B4-BE49-F238E27FC236}">
                <a16:creationId xmlns:a16="http://schemas.microsoft.com/office/drawing/2014/main" id="{31BD7495-9DC8-424C-9AA0-FAD0EABDACE3}"/>
              </a:ext>
            </a:extLst>
          </p:cNvPr>
          <p:cNvSpPr>
            <a:spLocks noGrp="1"/>
          </p:cNvSpPr>
          <p:nvPr>
            <p:ph type="body" sz="quarter" idx="20" hasCustomPrompt="1"/>
          </p:nvPr>
        </p:nvSpPr>
        <p:spPr>
          <a:xfrm>
            <a:off x="4871219" y="2049899"/>
            <a:ext cx="1902588" cy="324512"/>
          </a:xfrm>
          <a:prstGeom prst="rect">
            <a:avLst/>
          </a:prstGeom>
        </p:spPr>
        <p:txBody>
          <a:bodyPr wrap="square">
            <a:noAutofit/>
          </a:bodyPr>
          <a:lstStyle>
            <a:lvl1pPr marL="0" indent="0" algn="ctr">
              <a:lnSpc>
                <a:spcPct val="110000"/>
              </a:lnSpc>
              <a:spcBef>
                <a:spcPts val="0"/>
              </a:spcBef>
              <a:buNone/>
              <a:defRPr sz="999" b="0" i="1">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Job title</a:t>
            </a:r>
            <a:br>
              <a:rPr lang="en-GB" noProof="0" dirty="0"/>
            </a:br>
            <a:r>
              <a:rPr lang="en-GB" noProof="0" dirty="0"/>
              <a:t>Contact information</a:t>
            </a:r>
          </a:p>
        </p:txBody>
      </p:sp>
      <p:sp>
        <p:nvSpPr>
          <p:cNvPr id="32" name="Picture Placeholder 3">
            <a:extLst>
              <a:ext uri="{FF2B5EF4-FFF2-40B4-BE49-F238E27FC236}">
                <a16:creationId xmlns:a16="http://schemas.microsoft.com/office/drawing/2014/main" id="{F19CD5BF-B691-42A9-9A28-7D982DEDC98D}"/>
              </a:ext>
            </a:extLst>
          </p:cNvPr>
          <p:cNvSpPr>
            <a:spLocks noGrp="1"/>
          </p:cNvSpPr>
          <p:nvPr>
            <p:ph type="pic" sz="quarter" idx="21" hasCustomPrompt="1"/>
          </p:nvPr>
        </p:nvSpPr>
        <p:spPr bwMode="gray">
          <a:xfrm>
            <a:off x="7581323" y="738628"/>
            <a:ext cx="1080000" cy="1080000"/>
          </a:xfrm>
          <a:prstGeom prst="ellipse">
            <a:avLst/>
          </a:prstGeom>
        </p:spPr>
        <p:txBody>
          <a:bodyPr tIns="468000" anchor="ctr" anchorCtr="0"/>
          <a:lstStyle>
            <a:lvl1pPr marL="0" marR="0" indent="0" algn="ctr" defTabSz="913486" rtl="0" eaLnBrk="1" fontAlgn="auto" latinLnBrk="0" hangingPunct="1">
              <a:lnSpc>
                <a:spcPct val="100000"/>
              </a:lnSpc>
              <a:spcBef>
                <a:spcPts val="1199"/>
              </a:spcBef>
              <a:spcAft>
                <a:spcPts val="0"/>
              </a:spcAft>
              <a:buClrTx/>
              <a:buSzPct val="100000"/>
              <a:buFont typeface="Arial" pitchFamily="34" charset="0"/>
              <a:buNone/>
              <a:tabLst/>
              <a:defRPr sz="999">
                <a:solidFill>
                  <a:srgbClr val="A8BAB2"/>
                </a:solidFill>
              </a:defRPr>
            </a:lvl1pPr>
          </a:lstStyle>
          <a:p>
            <a:pPr marL="0" marR="0" lvl="0" indent="0" algn="ctr" defTabSz="913486" rtl="0" eaLnBrk="1" fontAlgn="auto" latinLnBrk="0" hangingPunct="1">
              <a:lnSpc>
                <a:spcPct val="100000"/>
              </a:lnSpc>
              <a:spcBef>
                <a:spcPts val="1199"/>
              </a:spcBef>
              <a:spcAft>
                <a:spcPts val="0"/>
              </a:spcAft>
              <a:buClrTx/>
              <a:buSzPct val="100000"/>
              <a:buFont typeface="Arial" pitchFamily="34" charset="0"/>
              <a:buNone/>
              <a:tabLst/>
              <a:defRPr/>
            </a:pPr>
            <a:r>
              <a:rPr lang="en-GB" noProof="0" dirty="0"/>
              <a:t>Add picture</a:t>
            </a:r>
          </a:p>
        </p:txBody>
      </p:sp>
      <p:sp>
        <p:nvSpPr>
          <p:cNvPr id="33" name="Text Placeholder 6">
            <a:extLst>
              <a:ext uri="{FF2B5EF4-FFF2-40B4-BE49-F238E27FC236}">
                <a16:creationId xmlns:a16="http://schemas.microsoft.com/office/drawing/2014/main" id="{CF582FA5-0ACC-44FA-AD35-38027A4BC745}"/>
              </a:ext>
            </a:extLst>
          </p:cNvPr>
          <p:cNvSpPr>
            <a:spLocks noGrp="1"/>
          </p:cNvSpPr>
          <p:nvPr>
            <p:ph type="body" sz="quarter" idx="22" hasCustomPrompt="1"/>
          </p:nvPr>
        </p:nvSpPr>
        <p:spPr>
          <a:xfrm>
            <a:off x="7168977" y="1883003"/>
            <a:ext cx="1902588" cy="153632"/>
          </a:xfrm>
          <a:prstGeom prst="rect">
            <a:avLst/>
          </a:prstGeom>
        </p:spPr>
        <p:txBody>
          <a:bodyPr wrap="none">
            <a:noAutofit/>
          </a:bodyPr>
          <a:lstStyle>
            <a:lvl1pPr marL="0" indent="0" algn="ctr">
              <a:lnSpc>
                <a:spcPct val="110000"/>
              </a:lnSpc>
              <a:spcBef>
                <a:spcPts val="0"/>
              </a:spcBef>
              <a:buNone/>
              <a:defRPr sz="999" b="0">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Click to add name</a:t>
            </a:r>
          </a:p>
        </p:txBody>
      </p:sp>
      <p:sp>
        <p:nvSpPr>
          <p:cNvPr id="34" name="Text Placeholder 6">
            <a:extLst>
              <a:ext uri="{FF2B5EF4-FFF2-40B4-BE49-F238E27FC236}">
                <a16:creationId xmlns:a16="http://schemas.microsoft.com/office/drawing/2014/main" id="{34479282-0266-40A5-AD96-427D23FC8E24}"/>
              </a:ext>
            </a:extLst>
          </p:cNvPr>
          <p:cNvSpPr>
            <a:spLocks noGrp="1"/>
          </p:cNvSpPr>
          <p:nvPr>
            <p:ph type="body" sz="quarter" idx="23" hasCustomPrompt="1"/>
          </p:nvPr>
        </p:nvSpPr>
        <p:spPr>
          <a:xfrm>
            <a:off x="7168977" y="2049899"/>
            <a:ext cx="1902588" cy="324512"/>
          </a:xfrm>
          <a:prstGeom prst="rect">
            <a:avLst/>
          </a:prstGeom>
        </p:spPr>
        <p:txBody>
          <a:bodyPr wrap="square">
            <a:noAutofit/>
          </a:bodyPr>
          <a:lstStyle>
            <a:lvl1pPr marL="0" indent="0" algn="ctr">
              <a:lnSpc>
                <a:spcPct val="110000"/>
              </a:lnSpc>
              <a:spcBef>
                <a:spcPts val="0"/>
              </a:spcBef>
              <a:buNone/>
              <a:defRPr sz="999" b="0" i="1">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Job title</a:t>
            </a:r>
            <a:br>
              <a:rPr lang="en-GB" noProof="0" dirty="0"/>
            </a:br>
            <a:r>
              <a:rPr lang="en-GB" noProof="0" dirty="0"/>
              <a:t>Contact information</a:t>
            </a:r>
          </a:p>
        </p:txBody>
      </p:sp>
      <p:sp>
        <p:nvSpPr>
          <p:cNvPr id="35" name="Picture Placeholder 3">
            <a:extLst>
              <a:ext uri="{FF2B5EF4-FFF2-40B4-BE49-F238E27FC236}">
                <a16:creationId xmlns:a16="http://schemas.microsoft.com/office/drawing/2014/main" id="{A372C913-34DD-415E-8A45-FE2BAAA5AB93}"/>
              </a:ext>
            </a:extLst>
          </p:cNvPr>
          <p:cNvSpPr>
            <a:spLocks noGrp="1"/>
          </p:cNvSpPr>
          <p:nvPr>
            <p:ph type="pic" sz="quarter" idx="24" hasCustomPrompt="1"/>
          </p:nvPr>
        </p:nvSpPr>
        <p:spPr bwMode="gray">
          <a:xfrm>
            <a:off x="9881460" y="738628"/>
            <a:ext cx="1080000" cy="1080000"/>
          </a:xfrm>
          <a:prstGeom prst="ellipse">
            <a:avLst/>
          </a:prstGeom>
        </p:spPr>
        <p:txBody>
          <a:bodyPr tIns="468000" anchor="ctr" anchorCtr="0"/>
          <a:lstStyle>
            <a:lvl1pPr marL="0" indent="0" algn="ctr">
              <a:buNone/>
              <a:defRPr sz="999">
                <a:solidFill>
                  <a:srgbClr val="A8BAB2"/>
                </a:solidFill>
              </a:defRPr>
            </a:lvl1pPr>
          </a:lstStyle>
          <a:p>
            <a:r>
              <a:rPr lang="en-GB" noProof="0" dirty="0"/>
              <a:t>Add picture</a:t>
            </a:r>
          </a:p>
        </p:txBody>
      </p:sp>
      <p:sp>
        <p:nvSpPr>
          <p:cNvPr id="36" name="Text Placeholder 6">
            <a:extLst>
              <a:ext uri="{FF2B5EF4-FFF2-40B4-BE49-F238E27FC236}">
                <a16:creationId xmlns:a16="http://schemas.microsoft.com/office/drawing/2014/main" id="{7134E3D5-1F39-4EBB-AA24-A2FD4F813D1A}"/>
              </a:ext>
            </a:extLst>
          </p:cNvPr>
          <p:cNvSpPr>
            <a:spLocks noGrp="1"/>
          </p:cNvSpPr>
          <p:nvPr>
            <p:ph type="body" sz="quarter" idx="25" hasCustomPrompt="1"/>
          </p:nvPr>
        </p:nvSpPr>
        <p:spPr>
          <a:xfrm>
            <a:off x="9469114" y="1883003"/>
            <a:ext cx="1902588" cy="153632"/>
          </a:xfrm>
          <a:prstGeom prst="rect">
            <a:avLst/>
          </a:prstGeom>
        </p:spPr>
        <p:txBody>
          <a:bodyPr wrap="none">
            <a:noAutofit/>
          </a:bodyPr>
          <a:lstStyle>
            <a:lvl1pPr marL="0" indent="0" algn="ctr">
              <a:lnSpc>
                <a:spcPct val="110000"/>
              </a:lnSpc>
              <a:spcBef>
                <a:spcPts val="0"/>
              </a:spcBef>
              <a:buNone/>
              <a:defRPr sz="999" b="0">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Click to add name</a:t>
            </a:r>
          </a:p>
        </p:txBody>
      </p:sp>
      <p:sp>
        <p:nvSpPr>
          <p:cNvPr id="37" name="Text Placeholder 6">
            <a:extLst>
              <a:ext uri="{FF2B5EF4-FFF2-40B4-BE49-F238E27FC236}">
                <a16:creationId xmlns:a16="http://schemas.microsoft.com/office/drawing/2014/main" id="{A4699E8E-78EB-413E-9E61-A75A1208CF0F}"/>
              </a:ext>
            </a:extLst>
          </p:cNvPr>
          <p:cNvSpPr>
            <a:spLocks noGrp="1"/>
          </p:cNvSpPr>
          <p:nvPr>
            <p:ph type="body" sz="quarter" idx="26" hasCustomPrompt="1"/>
          </p:nvPr>
        </p:nvSpPr>
        <p:spPr>
          <a:xfrm>
            <a:off x="9469114" y="2049899"/>
            <a:ext cx="1902588" cy="324512"/>
          </a:xfrm>
          <a:prstGeom prst="rect">
            <a:avLst/>
          </a:prstGeom>
        </p:spPr>
        <p:txBody>
          <a:bodyPr wrap="square">
            <a:noAutofit/>
          </a:bodyPr>
          <a:lstStyle>
            <a:lvl1pPr marL="0" indent="0" algn="ctr">
              <a:lnSpc>
                <a:spcPct val="110000"/>
              </a:lnSpc>
              <a:spcBef>
                <a:spcPts val="0"/>
              </a:spcBef>
              <a:buNone/>
              <a:defRPr sz="999" b="0" i="1">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Job title</a:t>
            </a:r>
            <a:br>
              <a:rPr lang="en-GB" noProof="0" dirty="0"/>
            </a:br>
            <a:r>
              <a:rPr lang="en-GB" noProof="0" dirty="0"/>
              <a:t>Contact information</a:t>
            </a:r>
          </a:p>
        </p:txBody>
      </p:sp>
      <p:sp>
        <p:nvSpPr>
          <p:cNvPr id="38" name="Picture Placeholder 3">
            <a:extLst>
              <a:ext uri="{FF2B5EF4-FFF2-40B4-BE49-F238E27FC236}">
                <a16:creationId xmlns:a16="http://schemas.microsoft.com/office/drawing/2014/main" id="{055DF295-2A7B-4334-B97B-ED339BB70340}"/>
              </a:ext>
            </a:extLst>
          </p:cNvPr>
          <p:cNvSpPr>
            <a:spLocks noGrp="1"/>
          </p:cNvSpPr>
          <p:nvPr>
            <p:ph type="pic" sz="quarter" idx="27" hasCustomPrompt="1"/>
          </p:nvPr>
        </p:nvSpPr>
        <p:spPr bwMode="gray">
          <a:xfrm>
            <a:off x="5283566" y="2557409"/>
            <a:ext cx="1080000" cy="1080000"/>
          </a:xfrm>
          <a:prstGeom prst="ellipse">
            <a:avLst/>
          </a:prstGeom>
        </p:spPr>
        <p:txBody>
          <a:bodyPr tIns="468000" anchor="ctr" anchorCtr="0"/>
          <a:lstStyle>
            <a:lvl1pPr marL="0" indent="0" algn="ctr">
              <a:buNone/>
              <a:defRPr sz="999">
                <a:solidFill>
                  <a:srgbClr val="A8BAB2"/>
                </a:solidFill>
              </a:defRPr>
            </a:lvl1pPr>
          </a:lstStyle>
          <a:p>
            <a:r>
              <a:rPr lang="en-GB" noProof="0" dirty="0"/>
              <a:t>Add picture</a:t>
            </a:r>
          </a:p>
        </p:txBody>
      </p:sp>
      <p:sp>
        <p:nvSpPr>
          <p:cNvPr id="39" name="Text Placeholder 6">
            <a:extLst>
              <a:ext uri="{FF2B5EF4-FFF2-40B4-BE49-F238E27FC236}">
                <a16:creationId xmlns:a16="http://schemas.microsoft.com/office/drawing/2014/main" id="{86C79598-5718-4B97-9653-C258BACE02E8}"/>
              </a:ext>
            </a:extLst>
          </p:cNvPr>
          <p:cNvSpPr>
            <a:spLocks noGrp="1"/>
          </p:cNvSpPr>
          <p:nvPr>
            <p:ph type="body" sz="quarter" idx="28" hasCustomPrompt="1"/>
          </p:nvPr>
        </p:nvSpPr>
        <p:spPr>
          <a:xfrm>
            <a:off x="4871219" y="3701784"/>
            <a:ext cx="1902588" cy="153632"/>
          </a:xfrm>
          <a:prstGeom prst="rect">
            <a:avLst/>
          </a:prstGeom>
        </p:spPr>
        <p:txBody>
          <a:bodyPr wrap="none">
            <a:noAutofit/>
          </a:bodyPr>
          <a:lstStyle>
            <a:lvl1pPr marL="0" indent="0" algn="ctr">
              <a:lnSpc>
                <a:spcPct val="110000"/>
              </a:lnSpc>
              <a:spcBef>
                <a:spcPts val="0"/>
              </a:spcBef>
              <a:buNone/>
              <a:defRPr sz="999" b="0">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Click to add name</a:t>
            </a:r>
          </a:p>
        </p:txBody>
      </p:sp>
      <p:sp>
        <p:nvSpPr>
          <p:cNvPr id="40" name="Text Placeholder 6">
            <a:extLst>
              <a:ext uri="{FF2B5EF4-FFF2-40B4-BE49-F238E27FC236}">
                <a16:creationId xmlns:a16="http://schemas.microsoft.com/office/drawing/2014/main" id="{D1CD186E-C886-499B-8730-86302FB13D60}"/>
              </a:ext>
            </a:extLst>
          </p:cNvPr>
          <p:cNvSpPr>
            <a:spLocks noGrp="1"/>
          </p:cNvSpPr>
          <p:nvPr>
            <p:ph type="body" sz="quarter" idx="29" hasCustomPrompt="1"/>
          </p:nvPr>
        </p:nvSpPr>
        <p:spPr>
          <a:xfrm>
            <a:off x="4871219" y="3868680"/>
            <a:ext cx="1902588" cy="324512"/>
          </a:xfrm>
          <a:prstGeom prst="rect">
            <a:avLst/>
          </a:prstGeom>
        </p:spPr>
        <p:txBody>
          <a:bodyPr wrap="square">
            <a:noAutofit/>
          </a:bodyPr>
          <a:lstStyle>
            <a:lvl1pPr marL="0" indent="0" algn="ctr">
              <a:lnSpc>
                <a:spcPct val="110000"/>
              </a:lnSpc>
              <a:spcBef>
                <a:spcPts val="0"/>
              </a:spcBef>
              <a:buNone/>
              <a:defRPr sz="999" b="0" i="1">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Job title</a:t>
            </a:r>
            <a:br>
              <a:rPr lang="en-GB" noProof="0" dirty="0"/>
            </a:br>
            <a:r>
              <a:rPr lang="en-GB" noProof="0" dirty="0"/>
              <a:t>Contact information</a:t>
            </a:r>
          </a:p>
        </p:txBody>
      </p:sp>
      <p:sp>
        <p:nvSpPr>
          <p:cNvPr id="41" name="Picture Placeholder 3">
            <a:extLst>
              <a:ext uri="{FF2B5EF4-FFF2-40B4-BE49-F238E27FC236}">
                <a16:creationId xmlns:a16="http://schemas.microsoft.com/office/drawing/2014/main" id="{221F4A5A-8D58-4545-B3A9-1D7286AC7F03}"/>
              </a:ext>
            </a:extLst>
          </p:cNvPr>
          <p:cNvSpPr>
            <a:spLocks noGrp="1"/>
          </p:cNvSpPr>
          <p:nvPr>
            <p:ph type="pic" sz="quarter" idx="30" hasCustomPrompt="1"/>
          </p:nvPr>
        </p:nvSpPr>
        <p:spPr bwMode="gray">
          <a:xfrm>
            <a:off x="7581323" y="2557409"/>
            <a:ext cx="1080000" cy="1080000"/>
          </a:xfrm>
          <a:prstGeom prst="ellipse">
            <a:avLst/>
          </a:prstGeom>
        </p:spPr>
        <p:txBody>
          <a:bodyPr tIns="468000" anchor="ctr" anchorCtr="0"/>
          <a:lstStyle>
            <a:lvl1pPr marL="0" indent="0" algn="ctr">
              <a:buNone/>
              <a:defRPr sz="999">
                <a:solidFill>
                  <a:srgbClr val="A8BAB2"/>
                </a:solidFill>
              </a:defRPr>
            </a:lvl1pPr>
          </a:lstStyle>
          <a:p>
            <a:r>
              <a:rPr lang="en-GB" noProof="0" dirty="0"/>
              <a:t>Add picture</a:t>
            </a:r>
          </a:p>
        </p:txBody>
      </p:sp>
      <p:sp>
        <p:nvSpPr>
          <p:cNvPr id="42" name="Text Placeholder 6">
            <a:extLst>
              <a:ext uri="{FF2B5EF4-FFF2-40B4-BE49-F238E27FC236}">
                <a16:creationId xmlns:a16="http://schemas.microsoft.com/office/drawing/2014/main" id="{CAD9D006-676C-4CB9-9E60-67322DE91D15}"/>
              </a:ext>
            </a:extLst>
          </p:cNvPr>
          <p:cNvSpPr>
            <a:spLocks noGrp="1"/>
          </p:cNvSpPr>
          <p:nvPr>
            <p:ph type="body" sz="quarter" idx="31" hasCustomPrompt="1"/>
          </p:nvPr>
        </p:nvSpPr>
        <p:spPr>
          <a:xfrm>
            <a:off x="7168977" y="3701784"/>
            <a:ext cx="1902588" cy="153632"/>
          </a:xfrm>
          <a:prstGeom prst="rect">
            <a:avLst/>
          </a:prstGeom>
        </p:spPr>
        <p:txBody>
          <a:bodyPr wrap="none">
            <a:noAutofit/>
          </a:bodyPr>
          <a:lstStyle>
            <a:lvl1pPr marL="0" indent="0" algn="ctr">
              <a:lnSpc>
                <a:spcPct val="110000"/>
              </a:lnSpc>
              <a:spcBef>
                <a:spcPts val="0"/>
              </a:spcBef>
              <a:buNone/>
              <a:defRPr sz="999" b="0">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Click to add name</a:t>
            </a:r>
          </a:p>
        </p:txBody>
      </p:sp>
      <p:sp>
        <p:nvSpPr>
          <p:cNvPr id="43" name="Text Placeholder 6">
            <a:extLst>
              <a:ext uri="{FF2B5EF4-FFF2-40B4-BE49-F238E27FC236}">
                <a16:creationId xmlns:a16="http://schemas.microsoft.com/office/drawing/2014/main" id="{50A073A5-04E0-4873-B0FB-802CADE36667}"/>
              </a:ext>
            </a:extLst>
          </p:cNvPr>
          <p:cNvSpPr>
            <a:spLocks noGrp="1"/>
          </p:cNvSpPr>
          <p:nvPr>
            <p:ph type="body" sz="quarter" idx="32" hasCustomPrompt="1"/>
          </p:nvPr>
        </p:nvSpPr>
        <p:spPr>
          <a:xfrm>
            <a:off x="7168977" y="3868680"/>
            <a:ext cx="1902588" cy="324512"/>
          </a:xfrm>
          <a:prstGeom prst="rect">
            <a:avLst/>
          </a:prstGeom>
        </p:spPr>
        <p:txBody>
          <a:bodyPr wrap="square">
            <a:noAutofit/>
          </a:bodyPr>
          <a:lstStyle>
            <a:lvl1pPr marL="0" indent="0" algn="ctr">
              <a:lnSpc>
                <a:spcPct val="110000"/>
              </a:lnSpc>
              <a:spcBef>
                <a:spcPts val="0"/>
              </a:spcBef>
              <a:buNone/>
              <a:defRPr sz="999" b="0" i="1">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Job title</a:t>
            </a:r>
            <a:br>
              <a:rPr lang="en-GB" noProof="0" dirty="0"/>
            </a:br>
            <a:r>
              <a:rPr lang="en-GB" noProof="0" dirty="0"/>
              <a:t>Contact information</a:t>
            </a:r>
          </a:p>
        </p:txBody>
      </p:sp>
      <p:sp>
        <p:nvSpPr>
          <p:cNvPr id="44" name="Picture Placeholder 3">
            <a:extLst>
              <a:ext uri="{FF2B5EF4-FFF2-40B4-BE49-F238E27FC236}">
                <a16:creationId xmlns:a16="http://schemas.microsoft.com/office/drawing/2014/main" id="{195DD2A1-427A-429A-9C4E-E51AEBB0E0E7}"/>
              </a:ext>
            </a:extLst>
          </p:cNvPr>
          <p:cNvSpPr>
            <a:spLocks noGrp="1"/>
          </p:cNvSpPr>
          <p:nvPr>
            <p:ph type="pic" sz="quarter" idx="33" hasCustomPrompt="1"/>
          </p:nvPr>
        </p:nvSpPr>
        <p:spPr bwMode="gray">
          <a:xfrm>
            <a:off x="9881460" y="2557409"/>
            <a:ext cx="1080000" cy="1080000"/>
          </a:xfrm>
          <a:prstGeom prst="ellipse">
            <a:avLst/>
          </a:prstGeom>
        </p:spPr>
        <p:txBody>
          <a:bodyPr tIns="468000" anchor="ctr" anchorCtr="0"/>
          <a:lstStyle>
            <a:lvl1pPr marL="0" indent="0" algn="ctr">
              <a:buNone/>
              <a:defRPr sz="999">
                <a:solidFill>
                  <a:srgbClr val="A8BAB2"/>
                </a:solidFill>
              </a:defRPr>
            </a:lvl1pPr>
          </a:lstStyle>
          <a:p>
            <a:r>
              <a:rPr lang="en-GB" noProof="0" dirty="0"/>
              <a:t>Add picture</a:t>
            </a:r>
          </a:p>
        </p:txBody>
      </p:sp>
      <p:sp>
        <p:nvSpPr>
          <p:cNvPr id="45" name="Text Placeholder 6">
            <a:extLst>
              <a:ext uri="{FF2B5EF4-FFF2-40B4-BE49-F238E27FC236}">
                <a16:creationId xmlns:a16="http://schemas.microsoft.com/office/drawing/2014/main" id="{F28B10EF-4A1F-4980-8CD3-519EB5DBC226}"/>
              </a:ext>
            </a:extLst>
          </p:cNvPr>
          <p:cNvSpPr>
            <a:spLocks noGrp="1"/>
          </p:cNvSpPr>
          <p:nvPr>
            <p:ph type="body" sz="quarter" idx="34" hasCustomPrompt="1"/>
          </p:nvPr>
        </p:nvSpPr>
        <p:spPr>
          <a:xfrm>
            <a:off x="9469114" y="3701784"/>
            <a:ext cx="1902588" cy="153632"/>
          </a:xfrm>
          <a:prstGeom prst="rect">
            <a:avLst/>
          </a:prstGeom>
        </p:spPr>
        <p:txBody>
          <a:bodyPr wrap="none">
            <a:noAutofit/>
          </a:bodyPr>
          <a:lstStyle>
            <a:lvl1pPr marL="0" indent="0" algn="ctr">
              <a:lnSpc>
                <a:spcPct val="110000"/>
              </a:lnSpc>
              <a:spcBef>
                <a:spcPts val="0"/>
              </a:spcBef>
              <a:buNone/>
              <a:defRPr sz="999" b="0">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Click to add name</a:t>
            </a:r>
          </a:p>
        </p:txBody>
      </p:sp>
      <p:sp>
        <p:nvSpPr>
          <p:cNvPr id="46" name="Text Placeholder 6">
            <a:extLst>
              <a:ext uri="{FF2B5EF4-FFF2-40B4-BE49-F238E27FC236}">
                <a16:creationId xmlns:a16="http://schemas.microsoft.com/office/drawing/2014/main" id="{7E8B1A89-1311-46C8-AABE-49A07C509AB6}"/>
              </a:ext>
            </a:extLst>
          </p:cNvPr>
          <p:cNvSpPr>
            <a:spLocks noGrp="1"/>
          </p:cNvSpPr>
          <p:nvPr>
            <p:ph type="body" sz="quarter" idx="35" hasCustomPrompt="1"/>
          </p:nvPr>
        </p:nvSpPr>
        <p:spPr>
          <a:xfrm>
            <a:off x="9469114" y="3868680"/>
            <a:ext cx="1902588" cy="324512"/>
          </a:xfrm>
          <a:prstGeom prst="rect">
            <a:avLst/>
          </a:prstGeom>
        </p:spPr>
        <p:txBody>
          <a:bodyPr wrap="square">
            <a:noAutofit/>
          </a:bodyPr>
          <a:lstStyle>
            <a:lvl1pPr marL="0" indent="0" algn="ctr">
              <a:lnSpc>
                <a:spcPct val="110000"/>
              </a:lnSpc>
              <a:spcBef>
                <a:spcPts val="0"/>
              </a:spcBef>
              <a:buNone/>
              <a:defRPr sz="999" b="0" i="1">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Job title</a:t>
            </a:r>
            <a:br>
              <a:rPr lang="en-GB" noProof="0" dirty="0"/>
            </a:br>
            <a:r>
              <a:rPr lang="en-GB" noProof="0" dirty="0"/>
              <a:t>Contact information</a:t>
            </a:r>
          </a:p>
        </p:txBody>
      </p:sp>
      <p:sp>
        <p:nvSpPr>
          <p:cNvPr id="47" name="Picture Placeholder 3">
            <a:extLst>
              <a:ext uri="{FF2B5EF4-FFF2-40B4-BE49-F238E27FC236}">
                <a16:creationId xmlns:a16="http://schemas.microsoft.com/office/drawing/2014/main" id="{A1132398-8B9A-4B3D-933D-0916342541FD}"/>
              </a:ext>
            </a:extLst>
          </p:cNvPr>
          <p:cNvSpPr>
            <a:spLocks noGrp="1"/>
          </p:cNvSpPr>
          <p:nvPr>
            <p:ph type="pic" sz="quarter" idx="36" hasCustomPrompt="1"/>
          </p:nvPr>
        </p:nvSpPr>
        <p:spPr bwMode="gray">
          <a:xfrm>
            <a:off x="5283566" y="4379592"/>
            <a:ext cx="1080000" cy="1080000"/>
          </a:xfrm>
          <a:prstGeom prst="ellipse">
            <a:avLst/>
          </a:prstGeom>
        </p:spPr>
        <p:txBody>
          <a:bodyPr tIns="468000" anchor="ctr" anchorCtr="0"/>
          <a:lstStyle>
            <a:lvl1pPr marL="0" indent="0" algn="ctr">
              <a:buNone/>
              <a:defRPr sz="999">
                <a:solidFill>
                  <a:srgbClr val="A8BAB2"/>
                </a:solidFill>
              </a:defRPr>
            </a:lvl1pPr>
          </a:lstStyle>
          <a:p>
            <a:r>
              <a:rPr lang="en-GB" noProof="0" dirty="0"/>
              <a:t>Add picture</a:t>
            </a:r>
          </a:p>
        </p:txBody>
      </p:sp>
      <p:sp>
        <p:nvSpPr>
          <p:cNvPr id="48" name="Text Placeholder 6">
            <a:extLst>
              <a:ext uri="{FF2B5EF4-FFF2-40B4-BE49-F238E27FC236}">
                <a16:creationId xmlns:a16="http://schemas.microsoft.com/office/drawing/2014/main" id="{60DB6F48-FC4C-4A1D-9535-0E108AAFBE06}"/>
              </a:ext>
            </a:extLst>
          </p:cNvPr>
          <p:cNvSpPr>
            <a:spLocks noGrp="1"/>
          </p:cNvSpPr>
          <p:nvPr>
            <p:ph type="body" sz="quarter" idx="37" hasCustomPrompt="1"/>
          </p:nvPr>
        </p:nvSpPr>
        <p:spPr>
          <a:xfrm>
            <a:off x="4871219" y="5523967"/>
            <a:ext cx="1902588" cy="153632"/>
          </a:xfrm>
          <a:prstGeom prst="rect">
            <a:avLst/>
          </a:prstGeom>
        </p:spPr>
        <p:txBody>
          <a:bodyPr wrap="none">
            <a:noAutofit/>
          </a:bodyPr>
          <a:lstStyle>
            <a:lvl1pPr marL="0" indent="0" algn="ctr">
              <a:lnSpc>
                <a:spcPct val="110000"/>
              </a:lnSpc>
              <a:spcBef>
                <a:spcPts val="0"/>
              </a:spcBef>
              <a:buNone/>
              <a:defRPr sz="999" b="0">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Click to add name</a:t>
            </a:r>
          </a:p>
        </p:txBody>
      </p:sp>
      <p:sp>
        <p:nvSpPr>
          <p:cNvPr id="49" name="Text Placeholder 6">
            <a:extLst>
              <a:ext uri="{FF2B5EF4-FFF2-40B4-BE49-F238E27FC236}">
                <a16:creationId xmlns:a16="http://schemas.microsoft.com/office/drawing/2014/main" id="{A810E96A-A59E-44AE-B57E-8AF75CD1963D}"/>
              </a:ext>
            </a:extLst>
          </p:cNvPr>
          <p:cNvSpPr>
            <a:spLocks noGrp="1"/>
          </p:cNvSpPr>
          <p:nvPr>
            <p:ph type="body" sz="quarter" idx="38" hasCustomPrompt="1"/>
          </p:nvPr>
        </p:nvSpPr>
        <p:spPr>
          <a:xfrm>
            <a:off x="4871219" y="5690863"/>
            <a:ext cx="1902588" cy="324512"/>
          </a:xfrm>
          <a:prstGeom prst="rect">
            <a:avLst/>
          </a:prstGeom>
        </p:spPr>
        <p:txBody>
          <a:bodyPr wrap="square">
            <a:noAutofit/>
          </a:bodyPr>
          <a:lstStyle>
            <a:lvl1pPr marL="0" indent="0" algn="ctr">
              <a:lnSpc>
                <a:spcPct val="110000"/>
              </a:lnSpc>
              <a:spcBef>
                <a:spcPts val="0"/>
              </a:spcBef>
              <a:buNone/>
              <a:defRPr sz="999" b="0" i="1">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Job title</a:t>
            </a:r>
            <a:br>
              <a:rPr lang="en-GB" noProof="0" dirty="0"/>
            </a:br>
            <a:r>
              <a:rPr lang="en-GB" noProof="0" dirty="0"/>
              <a:t>Contact information</a:t>
            </a:r>
          </a:p>
        </p:txBody>
      </p:sp>
      <p:sp>
        <p:nvSpPr>
          <p:cNvPr id="50" name="Picture Placeholder 3">
            <a:extLst>
              <a:ext uri="{FF2B5EF4-FFF2-40B4-BE49-F238E27FC236}">
                <a16:creationId xmlns:a16="http://schemas.microsoft.com/office/drawing/2014/main" id="{198933B9-38C2-482E-AD0B-42A8177C695A}"/>
              </a:ext>
            </a:extLst>
          </p:cNvPr>
          <p:cNvSpPr>
            <a:spLocks noGrp="1"/>
          </p:cNvSpPr>
          <p:nvPr>
            <p:ph type="pic" sz="quarter" idx="39" hasCustomPrompt="1"/>
          </p:nvPr>
        </p:nvSpPr>
        <p:spPr bwMode="gray">
          <a:xfrm>
            <a:off x="7581323" y="4379592"/>
            <a:ext cx="1080000" cy="1080000"/>
          </a:xfrm>
          <a:prstGeom prst="ellipse">
            <a:avLst/>
          </a:prstGeom>
        </p:spPr>
        <p:txBody>
          <a:bodyPr tIns="468000" anchor="ctr" anchorCtr="0"/>
          <a:lstStyle>
            <a:lvl1pPr marL="0" indent="0" algn="ctr">
              <a:buNone/>
              <a:defRPr sz="999">
                <a:solidFill>
                  <a:srgbClr val="A8BAB2"/>
                </a:solidFill>
              </a:defRPr>
            </a:lvl1pPr>
          </a:lstStyle>
          <a:p>
            <a:r>
              <a:rPr lang="en-GB" noProof="0" dirty="0"/>
              <a:t>Add picture</a:t>
            </a:r>
          </a:p>
        </p:txBody>
      </p:sp>
      <p:sp>
        <p:nvSpPr>
          <p:cNvPr id="51" name="Text Placeholder 6">
            <a:extLst>
              <a:ext uri="{FF2B5EF4-FFF2-40B4-BE49-F238E27FC236}">
                <a16:creationId xmlns:a16="http://schemas.microsoft.com/office/drawing/2014/main" id="{3A0551C6-CAE2-4890-8760-2733C7FDE739}"/>
              </a:ext>
            </a:extLst>
          </p:cNvPr>
          <p:cNvSpPr>
            <a:spLocks noGrp="1"/>
          </p:cNvSpPr>
          <p:nvPr>
            <p:ph type="body" sz="quarter" idx="40" hasCustomPrompt="1"/>
          </p:nvPr>
        </p:nvSpPr>
        <p:spPr>
          <a:xfrm>
            <a:off x="7168977" y="5523967"/>
            <a:ext cx="1902588" cy="153632"/>
          </a:xfrm>
          <a:prstGeom prst="rect">
            <a:avLst/>
          </a:prstGeom>
        </p:spPr>
        <p:txBody>
          <a:bodyPr wrap="none">
            <a:noAutofit/>
          </a:bodyPr>
          <a:lstStyle>
            <a:lvl1pPr marL="0" indent="0" algn="ctr">
              <a:lnSpc>
                <a:spcPct val="110000"/>
              </a:lnSpc>
              <a:spcBef>
                <a:spcPts val="0"/>
              </a:spcBef>
              <a:buNone/>
              <a:defRPr sz="999" b="0">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Click to add name</a:t>
            </a:r>
          </a:p>
        </p:txBody>
      </p:sp>
      <p:sp>
        <p:nvSpPr>
          <p:cNvPr id="52" name="Text Placeholder 6">
            <a:extLst>
              <a:ext uri="{FF2B5EF4-FFF2-40B4-BE49-F238E27FC236}">
                <a16:creationId xmlns:a16="http://schemas.microsoft.com/office/drawing/2014/main" id="{351C2CEF-8471-4D1A-B51B-ABA769D4AFD1}"/>
              </a:ext>
            </a:extLst>
          </p:cNvPr>
          <p:cNvSpPr>
            <a:spLocks noGrp="1"/>
          </p:cNvSpPr>
          <p:nvPr>
            <p:ph type="body" sz="quarter" idx="41" hasCustomPrompt="1"/>
          </p:nvPr>
        </p:nvSpPr>
        <p:spPr>
          <a:xfrm>
            <a:off x="7168977" y="5690863"/>
            <a:ext cx="1902588" cy="324512"/>
          </a:xfrm>
          <a:prstGeom prst="rect">
            <a:avLst/>
          </a:prstGeom>
        </p:spPr>
        <p:txBody>
          <a:bodyPr wrap="square">
            <a:noAutofit/>
          </a:bodyPr>
          <a:lstStyle>
            <a:lvl1pPr marL="0" indent="0" algn="ctr">
              <a:lnSpc>
                <a:spcPct val="110000"/>
              </a:lnSpc>
              <a:spcBef>
                <a:spcPts val="0"/>
              </a:spcBef>
              <a:buNone/>
              <a:defRPr sz="999" b="0" i="1">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Job title</a:t>
            </a:r>
            <a:br>
              <a:rPr lang="en-GB" noProof="0" dirty="0"/>
            </a:br>
            <a:r>
              <a:rPr lang="en-GB" noProof="0" dirty="0"/>
              <a:t>Contact information</a:t>
            </a:r>
          </a:p>
        </p:txBody>
      </p:sp>
      <p:sp>
        <p:nvSpPr>
          <p:cNvPr id="53" name="Picture Placeholder 3">
            <a:extLst>
              <a:ext uri="{FF2B5EF4-FFF2-40B4-BE49-F238E27FC236}">
                <a16:creationId xmlns:a16="http://schemas.microsoft.com/office/drawing/2014/main" id="{0AAAD490-0511-40C3-A7FD-06F99326BA9B}"/>
              </a:ext>
            </a:extLst>
          </p:cNvPr>
          <p:cNvSpPr>
            <a:spLocks noGrp="1"/>
          </p:cNvSpPr>
          <p:nvPr>
            <p:ph type="pic" sz="quarter" idx="42" hasCustomPrompt="1"/>
          </p:nvPr>
        </p:nvSpPr>
        <p:spPr bwMode="gray">
          <a:xfrm>
            <a:off x="9881460" y="4379592"/>
            <a:ext cx="1080000" cy="1080000"/>
          </a:xfrm>
          <a:prstGeom prst="ellipse">
            <a:avLst/>
          </a:prstGeom>
        </p:spPr>
        <p:txBody>
          <a:bodyPr tIns="468000" anchor="ctr" anchorCtr="0"/>
          <a:lstStyle>
            <a:lvl1pPr marL="0" indent="0" algn="ctr">
              <a:buNone/>
              <a:defRPr sz="999">
                <a:solidFill>
                  <a:srgbClr val="A8BAB2"/>
                </a:solidFill>
              </a:defRPr>
            </a:lvl1pPr>
          </a:lstStyle>
          <a:p>
            <a:r>
              <a:rPr lang="en-GB" noProof="0" dirty="0"/>
              <a:t>Add picture</a:t>
            </a:r>
          </a:p>
        </p:txBody>
      </p:sp>
      <p:sp>
        <p:nvSpPr>
          <p:cNvPr id="54" name="Text Placeholder 6">
            <a:extLst>
              <a:ext uri="{FF2B5EF4-FFF2-40B4-BE49-F238E27FC236}">
                <a16:creationId xmlns:a16="http://schemas.microsoft.com/office/drawing/2014/main" id="{57D9887A-55D1-49D2-8675-5240F864DA0B}"/>
              </a:ext>
            </a:extLst>
          </p:cNvPr>
          <p:cNvSpPr>
            <a:spLocks noGrp="1"/>
          </p:cNvSpPr>
          <p:nvPr>
            <p:ph type="body" sz="quarter" idx="43" hasCustomPrompt="1"/>
          </p:nvPr>
        </p:nvSpPr>
        <p:spPr>
          <a:xfrm>
            <a:off x="9469114" y="5523967"/>
            <a:ext cx="1902588" cy="153632"/>
          </a:xfrm>
          <a:prstGeom prst="rect">
            <a:avLst/>
          </a:prstGeom>
        </p:spPr>
        <p:txBody>
          <a:bodyPr wrap="none">
            <a:noAutofit/>
          </a:bodyPr>
          <a:lstStyle>
            <a:lvl1pPr marL="0" indent="0" algn="ctr">
              <a:lnSpc>
                <a:spcPct val="110000"/>
              </a:lnSpc>
              <a:spcBef>
                <a:spcPts val="0"/>
              </a:spcBef>
              <a:buNone/>
              <a:defRPr sz="999" b="0">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Click to add name</a:t>
            </a:r>
          </a:p>
        </p:txBody>
      </p:sp>
      <p:sp>
        <p:nvSpPr>
          <p:cNvPr id="55" name="Text Placeholder 6">
            <a:extLst>
              <a:ext uri="{FF2B5EF4-FFF2-40B4-BE49-F238E27FC236}">
                <a16:creationId xmlns:a16="http://schemas.microsoft.com/office/drawing/2014/main" id="{78D2D6D9-E53F-4A0D-BBF5-81D01913CD12}"/>
              </a:ext>
            </a:extLst>
          </p:cNvPr>
          <p:cNvSpPr>
            <a:spLocks noGrp="1"/>
          </p:cNvSpPr>
          <p:nvPr>
            <p:ph type="body" sz="quarter" idx="44" hasCustomPrompt="1"/>
          </p:nvPr>
        </p:nvSpPr>
        <p:spPr>
          <a:xfrm>
            <a:off x="9469114" y="5690863"/>
            <a:ext cx="1902588" cy="324512"/>
          </a:xfrm>
          <a:prstGeom prst="rect">
            <a:avLst/>
          </a:prstGeom>
        </p:spPr>
        <p:txBody>
          <a:bodyPr wrap="square">
            <a:noAutofit/>
          </a:bodyPr>
          <a:lstStyle>
            <a:lvl1pPr marL="0" indent="0" algn="ctr">
              <a:lnSpc>
                <a:spcPct val="110000"/>
              </a:lnSpc>
              <a:spcBef>
                <a:spcPts val="0"/>
              </a:spcBef>
              <a:buNone/>
              <a:defRPr sz="999" b="0" i="1">
                <a:latin typeface="+mj-lt"/>
              </a:defRPr>
            </a:lvl1pPr>
            <a:lvl2pPr marL="182379" indent="0">
              <a:buNone/>
              <a:defRPr sz="1099"/>
            </a:lvl2pPr>
            <a:lvl3pPr marL="444056" indent="0">
              <a:buNone/>
              <a:defRPr sz="1099"/>
            </a:lvl3pPr>
            <a:lvl4pPr marL="715247" indent="0">
              <a:buNone/>
              <a:defRPr sz="1099"/>
            </a:lvl4pPr>
            <a:lvl5pPr marL="984852" indent="0">
              <a:buNone/>
              <a:defRPr sz="1099"/>
            </a:lvl5pPr>
          </a:lstStyle>
          <a:p>
            <a:pPr lvl="0"/>
            <a:r>
              <a:rPr lang="en-GB" noProof="0" dirty="0"/>
              <a:t>Job title</a:t>
            </a:r>
            <a:br>
              <a:rPr lang="en-GB" noProof="0" dirty="0"/>
            </a:br>
            <a:r>
              <a:rPr lang="en-GB" noProof="0" dirty="0"/>
              <a:t>Contact information</a:t>
            </a:r>
          </a:p>
        </p:txBody>
      </p:sp>
      <p:sp>
        <p:nvSpPr>
          <p:cNvPr id="56" name="Footer">
            <a:extLst>
              <a:ext uri="{FF2B5EF4-FFF2-40B4-BE49-F238E27FC236}">
                <a16:creationId xmlns:a16="http://schemas.microsoft.com/office/drawing/2014/main" id="{3D92757B-1122-4A0B-B414-F2DE3CA792C1}"/>
              </a:ext>
            </a:extLst>
          </p:cNvPr>
          <p:cNvSpPr txBox="1">
            <a:spLocks/>
          </p:cNvSpPr>
          <p:nvPr userDrawn="1">
            <p:custDataLst>
              <p:tags r:id="rId3"/>
            </p:custDataLst>
          </p:nvPr>
        </p:nvSpPr>
        <p:spPr bwMode="black">
          <a:xfrm>
            <a:off x="3254848" y="6505850"/>
            <a:ext cx="7871883" cy="139700"/>
          </a:xfrm>
          <a:prstGeom prst="rect">
            <a:avLst/>
          </a:prstGeom>
        </p:spPr>
        <p:txBody>
          <a:bodyPr vert="horz" wrap="none" lIns="0" tIns="0" rIns="0" bIns="0" rtlCol="0" anchor="b" anchorCtr="0"/>
          <a:lstStyle/>
          <a:p>
            <a:pPr marL="0" algn="r" defTabSz="913486" rtl="0" eaLnBrk="1" latinLnBrk="0" hangingPunct="1"/>
            <a:r>
              <a:rPr lang="en-GB" sz="999" b="0" kern="1200">
                <a:solidFill>
                  <a:srgbClr val="283E36"/>
                </a:solidFill>
                <a:latin typeface="SwissReSans Light" panose="020B0504020202020204" pitchFamily="34" charset="0"/>
                <a:ea typeface="+mn-ea"/>
                <a:cs typeface="+mn-cs"/>
              </a:rPr>
              <a:t>Philip Rupp | June 2026 | Workshop on European Storms</a:t>
            </a:r>
            <a:endParaRPr lang="en-GB" sz="999" b="0" kern="1200" dirty="0">
              <a:solidFill>
                <a:srgbClr val="283E36"/>
              </a:solidFill>
              <a:latin typeface="SwissReSans Light" panose="020B0504020202020204" pitchFamily="34" charset="0"/>
              <a:ea typeface="+mn-ea"/>
              <a:cs typeface="+mn-cs"/>
            </a:endParaRPr>
          </a:p>
        </p:txBody>
      </p:sp>
    </p:spTree>
    <p:extLst>
      <p:ext uri="{BB962C8B-B14F-4D97-AF65-F5344CB8AC3E}">
        <p14:creationId xmlns:p14="http://schemas.microsoft.com/office/powerpoint/2010/main" val="3304033610"/>
      </p:ext>
    </p:extLst>
  </p:cSld>
  <p:clrMapOvr>
    <a:masterClrMapping/>
  </p:clrMapOvr>
  <p:hf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matchingName="Table of Contents with Image" preserve="1" userDrawn="1">
  <p:cSld name="Table of Contents with Image">
    <p:spTree>
      <p:nvGrpSpPr>
        <p:cNvPr id="1" name=""/>
        <p:cNvGrpSpPr/>
        <p:nvPr/>
      </p:nvGrpSpPr>
      <p:grpSpPr>
        <a:xfrm>
          <a:off x="0" y="0"/>
          <a:ext cx="0" cy="0"/>
          <a:chOff x="0" y="0"/>
          <a:chExt cx="0" cy="0"/>
        </a:xfrm>
      </p:grpSpPr>
      <p:sp>
        <p:nvSpPr>
          <p:cNvPr id="12" name="Picture Placeholder 7"/>
          <p:cNvSpPr>
            <a:spLocks noGrp="1"/>
          </p:cNvSpPr>
          <p:nvPr>
            <p:ph type="pic" sz="quarter" idx="13" hasCustomPrompt="1"/>
          </p:nvPr>
        </p:nvSpPr>
        <p:spPr bwMode="gray">
          <a:xfrm>
            <a:off x="0" y="0"/>
            <a:ext cx="8115300" cy="6858000"/>
          </a:xfrm>
          <a:prstGeom prst="rect">
            <a:avLst/>
          </a:prstGeom>
        </p:spPr>
        <p:txBody>
          <a:bodyPr lIns="0" tIns="1152000" anchor="ctr"/>
          <a:lstStyle>
            <a:lvl1pPr algn="ctr">
              <a:spcBef>
                <a:spcPts val="0"/>
              </a:spcBef>
              <a:buFontTx/>
              <a:buNone/>
              <a:defRPr sz="1199">
                <a:solidFill>
                  <a:srgbClr val="A8BAB2"/>
                </a:solidFill>
                <a:latin typeface="SwissReSans Light" panose="020B0504020202020204" pitchFamily="34" charset="0"/>
              </a:defRPr>
            </a:lvl1pPr>
          </a:lstStyle>
          <a:p>
            <a:r>
              <a:rPr lang="en-GB" noProof="1"/>
              <a:t>Click to browse for an own image or </a:t>
            </a:r>
            <a:br>
              <a:rPr lang="en-GB" noProof="1"/>
            </a:br>
            <a:r>
              <a:rPr lang="en-GB" noProof="1"/>
              <a:t>select one from the Swiss Re menu.</a:t>
            </a:r>
            <a:br>
              <a:rPr lang="en-GB" noProof="1"/>
            </a:br>
            <a:r>
              <a:rPr lang="en-GB" noProof="1"/>
              <a:t>Be careful to avoid an image that clashes</a:t>
            </a:r>
            <a:br>
              <a:rPr lang="en-GB" noProof="1"/>
            </a:br>
            <a:r>
              <a:rPr lang="en-GB" noProof="1"/>
              <a:t>with the background colour.</a:t>
            </a:r>
          </a:p>
        </p:txBody>
      </p:sp>
      <p:sp>
        <p:nvSpPr>
          <p:cNvPr id="13" name="Rectangle 12">
            <a:extLst>
              <a:ext uri="{FF2B5EF4-FFF2-40B4-BE49-F238E27FC236}">
                <a16:creationId xmlns:a16="http://schemas.microsoft.com/office/drawing/2014/main" id="{C5A4DEE0-C41B-4076-8B94-57B0E7907B17}"/>
              </a:ext>
            </a:extLst>
          </p:cNvPr>
          <p:cNvSpPr/>
          <p:nvPr userDrawn="1"/>
        </p:nvSpPr>
        <p:spPr bwMode="gray">
          <a:xfrm>
            <a:off x="8112224" y="0"/>
            <a:ext cx="4079776" cy="6858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err="1">
              <a:latin typeface="SwissReSans Light" panose="020B0504020202020204" pitchFamily="34" charset="0"/>
            </a:endParaRPr>
          </a:p>
        </p:txBody>
      </p:sp>
      <p:sp>
        <p:nvSpPr>
          <p:cNvPr id="8" name="Title 7"/>
          <p:cNvSpPr>
            <a:spLocks noGrp="1"/>
          </p:cNvSpPr>
          <p:nvPr>
            <p:ph type="title"/>
          </p:nvPr>
        </p:nvSpPr>
        <p:spPr bwMode="gray">
          <a:xfrm>
            <a:off x="8544273" y="692152"/>
            <a:ext cx="3168303" cy="692647"/>
          </a:xfrm>
        </p:spPr>
        <p:txBody>
          <a:bodyPr/>
          <a:lstStyle>
            <a:lvl1pPr>
              <a:defRPr>
                <a:solidFill>
                  <a:srgbClr val="FFFFFF"/>
                </a:solidFill>
              </a:defRPr>
            </a:lvl1pPr>
          </a:lstStyle>
          <a:p>
            <a:r>
              <a:rPr lang="en-GB"/>
              <a:t>Click to edit Master title style</a:t>
            </a:r>
            <a:endParaRPr lang="en-GB" dirty="0"/>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a:t>
            </a:fld>
            <a:endParaRPr lang="en-GB" dirty="0"/>
          </a:p>
        </p:txBody>
      </p:sp>
    </p:spTree>
    <p:extLst>
      <p:ext uri="{BB962C8B-B14F-4D97-AF65-F5344CB8AC3E}">
        <p14:creationId xmlns:p14="http://schemas.microsoft.com/office/powerpoint/2010/main" val="268157013"/>
      </p:ext>
    </p:extLst>
  </p:cSld>
  <p:clrMapOvr>
    <a:masterClrMapping/>
  </p:clrMapOvr>
  <p:hf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matchingName="Table of Contents with Quote" preserve="1" userDrawn="1">
  <p:cSld name="Table of Contents with Quot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A4DEE0-C41B-4076-8B94-57B0E7907B17}"/>
              </a:ext>
            </a:extLst>
          </p:cNvPr>
          <p:cNvSpPr/>
          <p:nvPr userDrawn="1"/>
        </p:nvSpPr>
        <p:spPr bwMode="gray">
          <a:xfrm>
            <a:off x="8112224" y="0"/>
            <a:ext cx="4079776" cy="6858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err="1">
              <a:latin typeface="SwissReSans Light" panose="020B0504020202020204" pitchFamily="34" charset="0"/>
            </a:endParaRPr>
          </a:p>
        </p:txBody>
      </p:sp>
      <p:sp>
        <p:nvSpPr>
          <p:cNvPr id="8" name="Title 7"/>
          <p:cNvSpPr>
            <a:spLocks noGrp="1"/>
          </p:cNvSpPr>
          <p:nvPr>
            <p:ph type="title"/>
          </p:nvPr>
        </p:nvSpPr>
        <p:spPr bwMode="gray">
          <a:xfrm>
            <a:off x="8544273" y="692152"/>
            <a:ext cx="3168303" cy="692647"/>
          </a:xfrm>
        </p:spPr>
        <p:txBody>
          <a:bodyPr/>
          <a:lstStyle>
            <a:lvl1pPr>
              <a:defRPr>
                <a:solidFill>
                  <a:srgbClr val="FFFFFF"/>
                </a:solidFill>
              </a:defRPr>
            </a:lvl1pPr>
          </a:lstStyle>
          <a:p>
            <a:r>
              <a:rPr lang="en-GB"/>
              <a:t>Click to edit Master title style</a:t>
            </a:r>
            <a:endParaRPr lang="en-GB" dirty="0"/>
          </a:p>
        </p:txBody>
      </p:sp>
      <p:sp>
        <p:nvSpPr>
          <p:cNvPr id="9" name="Date Placeholder 8"/>
          <p:cNvSpPr>
            <a:spLocks noGrp="1"/>
          </p:cNvSpPr>
          <p:nvPr>
            <p:ph type="dt" sz="half" idx="10"/>
          </p:nvPr>
        </p:nvSpPr>
        <p:spPr/>
        <p:txBody>
          <a:bodyPr/>
          <a:lstStyle/>
          <a:p>
            <a:endParaRPr lang="en-GB" dirty="0"/>
          </a:p>
        </p:txBody>
      </p:sp>
      <p:sp>
        <p:nvSpPr>
          <p:cNvPr id="10" name="Footer Placeholder 9"/>
          <p:cNvSpPr>
            <a:spLocks noGrp="1"/>
          </p:cNvSpPr>
          <p:nvPr>
            <p:ph type="ftr" sz="quarter" idx="11"/>
          </p:nvPr>
        </p:nvSpPr>
        <p:spPr/>
        <p:txBody>
          <a:bodyPr/>
          <a:lstStyle/>
          <a:p>
            <a:endParaRPr lang="en-GB" dirty="0"/>
          </a:p>
        </p:txBody>
      </p:sp>
      <p:sp>
        <p:nvSpPr>
          <p:cNvPr id="11" name="Slide Number Placeholder 10"/>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a:t>
            </a:fld>
            <a:endParaRPr lang="en-GB" dirty="0"/>
          </a:p>
        </p:txBody>
      </p:sp>
      <p:sp>
        <p:nvSpPr>
          <p:cNvPr id="5" name="Text Placeholder 4">
            <a:extLst>
              <a:ext uri="{FF2B5EF4-FFF2-40B4-BE49-F238E27FC236}">
                <a16:creationId xmlns:a16="http://schemas.microsoft.com/office/drawing/2014/main" id="{6B8B2FF7-1EAF-4819-B80C-A01E1EC5DFAB}"/>
              </a:ext>
            </a:extLst>
          </p:cNvPr>
          <p:cNvSpPr>
            <a:spLocks noGrp="1"/>
          </p:cNvSpPr>
          <p:nvPr>
            <p:ph type="body" sz="quarter" idx="13"/>
          </p:nvPr>
        </p:nvSpPr>
        <p:spPr>
          <a:xfrm>
            <a:off x="695326" y="1444598"/>
            <a:ext cx="6120755" cy="4576789"/>
          </a:xfrm>
          <a:prstGeom prst="rect">
            <a:avLst/>
          </a:prstGeom>
        </p:spPr>
        <p:txBody>
          <a:bodyPr/>
          <a:lstStyle>
            <a:lvl1pPr marL="0" indent="0">
              <a:buFontTx/>
              <a:buNone/>
              <a:defRPr sz="4995">
                <a:solidFill>
                  <a:schemeClr val="tx2"/>
                </a:solidFill>
                <a:latin typeface="SwissReSans Light" panose="020B0604020202020204" charset="0"/>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a:t>Click to edit Master text styles</a:t>
            </a:r>
            <a:endParaRPr lang="en-GB" dirty="0"/>
          </a:p>
        </p:txBody>
      </p:sp>
    </p:spTree>
    <p:extLst>
      <p:ext uri="{BB962C8B-B14F-4D97-AF65-F5344CB8AC3E}">
        <p14:creationId xmlns:p14="http://schemas.microsoft.com/office/powerpoint/2010/main" val="2607220977"/>
      </p:ext>
    </p:extLst>
  </p:cSld>
  <p:clrMapOvr>
    <a:masterClrMapping/>
  </p:clrMapOvr>
  <p:hf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matchingName="End Slide 1" preserve="1" userDrawn="1">
  <p:cSld name="End Slide 1">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43963-C518-4447-9E83-A30F66BBBF02}"/>
              </a:ext>
            </a:extLst>
          </p:cNvPr>
          <p:cNvSpPr>
            <a:spLocks noGrp="1"/>
          </p:cNvSpPr>
          <p:nvPr>
            <p:ph type="title"/>
          </p:nvPr>
        </p:nvSpPr>
        <p:spPr>
          <a:xfrm>
            <a:off x="695325" y="2628878"/>
            <a:ext cx="11017250" cy="692647"/>
          </a:xfrm>
        </p:spPr>
        <p:txBody>
          <a:bodyPr/>
          <a:lstStyle>
            <a:lvl1pPr>
              <a:defRPr sz="4795">
                <a:solidFill>
                  <a:schemeClr val="bg1"/>
                </a:solidFill>
                <a:latin typeface="SwissReSans Light" panose="020B0604020202020204" charset="0"/>
              </a:defRPr>
            </a:lvl1pPr>
          </a:lstStyle>
          <a:p>
            <a:r>
              <a:rPr lang="en-GB"/>
              <a:t>Click to edit Master title style</a:t>
            </a:r>
            <a:endParaRPr lang="en-GB" dirty="0"/>
          </a:p>
        </p:txBody>
      </p:sp>
      <p:sp>
        <p:nvSpPr>
          <p:cNvPr id="13" name="Text Placeholder 4">
            <a:extLst>
              <a:ext uri="{FF2B5EF4-FFF2-40B4-BE49-F238E27FC236}">
                <a16:creationId xmlns:a16="http://schemas.microsoft.com/office/drawing/2014/main" id="{912E097B-8B33-4A53-A464-F9DB356C0E34}"/>
              </a:ext>
            </a:extLst>
          </p:cNvPr>
          <p:cNvSpPr>
            <a:spLocks noGrp="1"/>
          </p:cNvSpPr>
          <p:nvPr>
            <p:ph type="body" sz="quarter" idx="15" hasCustomPrompt="1"/>
          </p:nvPr>
        </p:nvSpPr>
        <p:spPr>
          <a:xfrm>
            <a:off x="695324" y="3933057"/>
            <a:ext cx="3312000" cy="276999"/>
          </a:xfrm>
          <a:prstGeom prst="rect">
            <a:avLst/>
          </a:prstGeom>
        </p:spPr>
        <p:txBody>
          <a:bodyPr anchor="t">
            <a:noAutofit/>
          </a:bodyPr>
          <a:lstStyle>
            <a:lvl1pPr marL="0" indent="0">
              <a:spcBef>
                <a:spcPts val="0"/>
              </a:spcBef>
              <a:buFontTx/>
              <a:buNone/>
              <a:defRPr sz="1798" b="0">
                <a:solidFill>
                  <a:schemeClr val="bg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dirty="0"/>
              <a:t>Click to add name</a:t>
            </a:r>
          </a:p>
        </p:txBody>
      </p:sp>
      <p:sp>
        <p:nvSpPr>
          <p:cNvPr id="12" name="Text Placeholder 4">
            <a:extLst>
              <a:ext uri="{FF2B5EF4-FFF2-40B4-BE49-F238E27FC236}">
                <a16:creationId xmlns:a16="http://schemas.microsoft.com/office/drawing/2014/main" id="{5D0866EC-5ED0-45CD-A896-C7F91D657F75}"/>
              </a:ext>
            </a:extLst>
          </p:cNvPr>
          <p:cNvSpPr>
            <a:spLocks noGrp="1"/>
          </p:cNvSpPr>
          <p:nvPr>
            <p:ph type="body" sz="quarter" idx="16"/>
          </p:nvPr>
        </p:nvSpPr>
        <p:spPr>
          <a:xfrm>
            <a:off x="695326" y="3573016"/>
            <a:ext cx="2808387" cy="231203"/>
          </a:xfrm>
          <a:prstGeom prst="rect">
            <a:avLst/>
          </a:prstGeom>
        </p:spPr>
        <p:txBody>
          <a:bodyPr anchor="t"/>
          <a:lstStyle>
            <a:lvl1pPr marL="0" indent="0">
              <a:spcBef>
                <a:spcPts val="0"/>
              </a:spcBef>
              <a:buFontTx/>
              <a:buNone/>
              <a:defRPr sz="1199">
                <a:solidFill>
                  <a:schemeClr val="bg1"/>
                </a:solidFill>
                <a:latin typeface="SwissReSans Light" panose="020B0504020202020204" pitchFamily="34" charset="0"/>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a:t>Click to edit Master text styles</a:t>
            </a:r>
            <a:endParaRPr lang="en-GB" dirty="0"/>
          </a:p>
        </p:txBody>
      </p:sp>
      <p:sp>
        <p:nvSpPr>
          <p:cNvPr id="15" name="Text Placeholder 4">
            <a:extLst>
              <a:ext uri="{FF2B5EF4-FFF2-40B4-BE49-F238E27FC236}">
                <a16:creationId xmlns:a16="http://schemas.microsoft.com/office/drawing/2014/main" id="{79104C73-C903-4C9D-971F-ADC82F7CD979}"/>
              </a:ext>
            </a:extLst>
          </p:cNvPr>
          <p:cNvSpPr>
            <a:spLocks noGrp="1"/>
          </p:cNvSpPr>
          <p:nvPr>
            <p:ph type="body" sz="quarter" idx="17" hasCustomPrompt="1"/>
          </p:nvPr>
        </p:nvSpPr>
        <p:spPr>
          <a:xfrm>
            <a:off x="695324" y="4210057"/>
            <a:ext cx="3312000" cy="1019145"/>
          </a:xfrm>
          <a:prstGeom prst="rect">
            <a:avLst/>
          </a:prstGeom>
        </p:spPr>
        <p:txBody>
          <a:bodyPr anchor="t">
            <a:noAutofit/>
          </a:bodyPr>
          <a:lstStyle>
            <a:lvl1pPr marL="0" indent="0">
              <a:spcBef>
                <a:spcPts val="0"/>
              </a:spcBef>
              <a:buFontTx/>
              <a:buNone/>
              <a:defRPr sz="1798" b="0">
                <a:solidFill>
                  <a:schemeClr val="bg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dirty="0"/>
              <a:t>Job title</a:t>
            </a:r>
            <a:br>
              <a:rPr lang="en-GB" dirty="0"/>
            </a:br>
            <a:r>
              <a:rPr lang="en-GB" dirty="0"/>
              <a:t>name@swissre.com</a:t>
            </a:r>
            <a:br>
              <a:rPr lang="en-GB" dirty="0"/>
            </a:br>
            <a:r>
              <a:rPr lang="en-GB" dirty="0"/>
              <a:t>000 0000 0000</a:t>
            </a:r>
          </a:p>
        </p:txBody>
      </p:sp>
      <p:sp>
        <p:nvSpPr>
          <p:cNvPr id="16" name="Text Placeholder 4">
            <a:extLst>
              <a:ext uri="{FF2B5EF4-FFF2-40B4-BE49-F238E27FC236}">
                <a16:creationId xmlns:a16="http://schemas.microsoft.com/office/drawing/2014/main" id="{B6AAA0F8-4641-419D-A8C4-5B42FAFD19D1}"/>
              </a:ext>
            </a:extLst>
          </p:cNvPr>
          <p:cNvSpPr>
            <a:spLocks noGrp="1"/>
          </p:cNvSpPr>
          <p:nvPr>
            <p:ph type="body" sz="quarter" idx="18" hasCustomPrompt="1"/>
          </p:nvPr>
        </p:nvSpPr>
        <p:spPr>
          <a:xfrm>
            <a:off x="8378387" y="3933057"/>
            <a:ext cx="3312000" cy="276999"/>
          </a:xfrm>
          <a:prstGeom prst="rect">
            <a:avLst/>
          </a:prstGeom>
        </p:spPr>
        <p:txBody>
          <a:bodyPr anchor="t">
            <a:noAutofit/>
          </a:bodyPr>
          <a:lstStyle>
            <a:lvl1pPr marL="0" marR="0" indent="0" algn="l" defTabSz="913486" rtl="0" eaLnBrk="1" fontAlgn="auto" latinLnBrk="0" hangingPunct="1">
              <a:lnSpc>
                <a:spcPct val="100000"/>
              </a:lnSpc>
              <a:spcBef>
                <a:spcPts val="0"/>
              </a:spcBef>
              <a:spcAft>
                <a:spcPts val="0"/>
              </a:spcAft>
              <a:buClrTx/>
              <a:buSzPct val="100000"/>
              <a:buFontTx/>
              <a:buNone/>
              <a:tabLst/>
              <a:defRPr sz="1798" b="0">
                <a:solidFill>
                  <a:schemeClr val="bg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marL="0" marR="0" lvl="0" indent="0" algn="l" defTabSz="913486" rtl="0" eaLnBrk="1" fontAlgn="auto" latinLnBrk="0" hangingPunct="1">
              <a:lnSpc>
                <a:spcPct val="100000"/>
              </a:lnSpc>
              <a:spcBef>
                <a:spcPts val="0"/>
              </a:spcBef>
              <a:spcAft>
                <a:spcPts val="0"/>
              </a:spcAft>
              <a:buClrTx/>
              <a:buSzPct val="100000"/>
              <a:buFontTx/>
              <a:buNone/>
              <a:tabLst/>
              <a:defRPr/>
            </a:pPr>
            <a:r>
              <a:rPr lang="en-GB" dirty="0"/>
              <a:t>Click to add name</a:t>
            </a:r>
          </a:p>
          <a:p>
            <a:pPr lvl="0"/>
            <a:endParaRPr lang="en-GB" dirty="0"/>
          </a:p>
        </p:txBody>
      </p:sp>
      <p:sp>
        <p:nvSpPr>
          <p:cNvPr id="17" name="Text Placeholder 4">
            <a:extLst>
              <a:ext uri="{FF2B5EF4-FFF2-40B4-BE49-F238E27FC236}">
                <a16:creationId xmlns:a16="http://schemas.microsoft.com/office/drawing/2014/main" id="{70E9C7E7-7CB8-4425-A5B3-2DE14A5750AA}"/>
              </a:ext>
            </a:extLst>
          </p:cNvPr>
          <p:cNvSpPr>
            <a:spLocks noGrp="1"/>
          </p:cNvSpPr>
          <p:nvPr>
            <p:ph type="body" sz="quarter" idx="19" hasCustomPrompt="1"/>
          </p:nvPr>
        </p:nvSpPr>
        <p:spPr>
          <a:xfrm>
            <a:off x="8378387" y="4210057"/>
            <a:ext cx="3312000" cy="1019145"/>
          </a:xfrm>
          <a:prstGeom prst="rect">
            <a:avLst/>
          </a:prstGeom>
        </p:spPr>
        <p:txBody>
          <a:bodyPr anchor="t">
            <a:noAutofit/>
          </a:bodyPr>
          <a:lstStyle>
            <a:lvl1pPr marL="0" indent="0">
              <a:spcBef>
                <a:spcPts val="0"/>
              </a:spcBef>
              <a:buFontTx/>
              <a:buNone/>
              <a:defRPr sz="1798" b="0">
                <a:solidFill>
                  <a:schemeClr val="bg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dirty="0"/>
              <a:t>Job title</a:t>
            </a:r>
            <a:br>
              <a:rPr lang="en-GB" dirty="0"/>
            </a:br>
            <a:r>
              <a:rPr lang="en-GB" dirty="0"/>
              <a:t>name@swissre.com</a:t>
            </a:r>
            <a:br>
              <a:rPr lang="en-GB" dirty="0"/>
            </a:br>
            <a:r>
              <a:rPr lang="en-GB" dirty="0"/>
              <a:t>000 0000 0000</a:t>
            </a:r>
          </a:p>
        </p:txBody>
      </p:sp>
      <p:sp>
        <p:nvSpPr>
          <p:cNvPr id="18" name="Text Placeholder 4">
            <a:extLst>
              <a:ext uri="{FF2B5EF4-FFF2-40B4-BE49-F238E27FC236}">
                <a16:creationId xmlns:a16="http://schemas.microsoft.com/office/drawing/2014/main" id="{B41A1806-731A-4E83-BB0C-A9548663CFD0}"/>
              </a:ext>
            </a:extLst>
          </p:cNvPr>
          <p:cNvSpPr>
            <a:spLocks noGrp="1"/>
          </p:cNvSpPr>
          <p:nvPr>
            <p:ph type="body" sz="quarter" idx="20" hasCustomPrompt="1"/>
          </p:nvPr>
        </p:nvSpPr>
        <p:spPr>
          <a:xfrm>
            <a:off x="4536856" y="3933057"/>
            <a:ext cx="3312000" cy="276999"/>
          </a:xfrm>
          <a:prstGeom prst="rect">
            <a:avLst/>
          </a:prstGeom>
        </p:spPr>
        <p:txBody>
          <a:bodyPr anchor="t">
            <a:noAutofit/>
          </a:bodyPr>
          <a:lstStyle>
            <a:lvl1pPr marL="0" marR="0" indent="0" algn="l" defTabSz="913486" rtl="0" eaLnBrk="1" fontAlgn="auto" latinLnBrk="0" hangingPunct="1">
              <a:lnSpc>
                <a:spcPct val="100000"/>
              </a:lnSpc>
              <a:spcBef>
                <a:spcPts val="0"/>
              </a:spcBef>
              <a:spcAft>
                <a:spcPts val="0"/>
              </a:spcAft>
              <a:buClrTx/>
              <a:buSzPct val="100000"/>
              <a:buFontTx/>
              <a:buNone/>
              <a:tabLst/>
              <a:defRPr sz="1798" b="0">
                <a:solidFill>
                  <a:schemeClr val="bg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marL="0" marR="0" lvl="0" indent="0" algn="l" defTabSz="913486" rtl="0" eaLnBrk="1" fontAlgn="auto" latinLnBrk="0" hangingPunct="1">
              <a:lnSpc>
                <a:spcPct val="100000"/>
              </a:lnSpc>
              <a:spcBef>
                <a:spcPts val="0"/>
              </a:spcBef>
              <a:spcAft>
                <a:spcPts val="0"/>
              </a:spcAft>
              <a:buClrTx/>
              <a:buSzPct val="100000"/>
              <a:buFontTx/>
              <a:buNone/>
              <a:tabLst/>
              <a:defRPr/>
            </a:pPr>
            <a:r>
              <a:rPr lang="en-GB" dirty="0"/>
              <a:t>Click to add name</a:t>
            </a:r>
          </a:p>
          <a:p>
            <a:pPr lvl="0"/>
            <a:endParaRPr lang="en-GB" dirty="0"/>
          </a:p>
        </p:txBody>
      </p:sp>
      <p:sp>
        <p:nvSpPr>
          <p:cNvPr id="19" name="Text Placeholder 4">
            <a:extLst>
              <a:ext uri="{FF2B5EF4-FFF2-40B4-BE49-F238E27FC236}">
                <a16:creationId xmlns:a16="http://schemas.microsoft.com/office/drawing/2014/main" id="{6F4CECFD-0A5E-4297-9C69-2A932A779749}"/>
              </a:ext>
            </a:extLst>
          </p:cNvPr>
          <p:cNvSpPr>
            <a:spLocks noGrp="1"/>
          </p:cNvSpPr>
          <p:nvPr>
            <p:ph type="body" sz="quarter" idx="21" hasCustomPrompt="1"/>
          </p:nvPr>
        </p:nvSpPr>
        <p:spPr>
          <a:xfrm>
            <a:off x="4536856" y="4210057"/>
            <a:ext cx="3312000" cy="1019145"/>
          </a:xfrm>
          <a:prstGeom prst="rect">
            <a:avLst/>
          </a:prstGeom>
        </p:spPr>
        <p:txBody>
          <a:bodyPr anchor="t">
            <a:noAutofit/>
          </a:bodyPr>
          <a:lstStyle>
            <a:lvl1pPr marL="0" indent="0">
              <a:spcBef>
                <a:spcPts val="0"/>
              </a:spcBef>
              <a:buFontTx/>
              <a:buNone/>
              <a:defRPr sz="1798" b="0">
                <a:solidFill>
                  <a:schemeClr val="bg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dirty="0"/>
              <a:t>Job title</a:t>
            </a:r>
            <a:br>
              <a:rPr lang="en-GB" dirty="0"/>
            </a:br>
            <a:r>
              <a:rPr lang="en-GB" dirty="0"/>
              <a:t>name@swissre.com</a:t>
            </a:r>
            <a:br>
              <a:rPr lang="en-GB" dirty="0"/>
            </a:br>
            <a:r>
              <a:rPr lang="en-GB" dirty="0"/>
              <a:t>000 0000 0000</a:t>
            </a:r>
          </a:p>
        </p:txBody>
      </p:sp>
      <p:sp>
        <p:nvSpPr>
          <p:cNvPr id="20" name="Text Placeholder 4">
            <a:extLst>
              <a:ext uri="{FF2B5EF4-FFF2-40B4-BE49-F238E27FC236}">
                <a16:creationId xmlns:a16="http://schemas.microsoft.com/office/drawing/2014/main" id="{75837384-8E7C-48B1-93BA-43E60422F050}"/>
              </a:ext>
            </a:extLst>
          </p:cNvPr>
          <p:cNvSpPr>
            <a:spLocks noGrp="1"/>
          </p:cNvSpPr>
          <p:nvPr>
            <p:ph type="body" sz="quarter" idx="22"/>
          </p:nvPr>
        </p:nvSpPr>
        <p:spPr>
          <a:xfrm>
            <a:off x="695326" y="5380422"/>
            <a:ext cx="2808387" cy="259281"/>
          </a:xfrm>
          <a:prstGeom prst="rect">
            <a:avLst/>
          </a:prstGeom>
        </p:spPr>
        <p:txBody>
          <a:bodyPr anchor="t"/>
          <a:lstStyle>
            <a:lvl1pPr marL="0" indent="0">
              <a:spcBef>
                <a:spcPts val="0"/>
              </a:spcBef>
              <a:buFontTx/>
              <a:buNone/>
              <a:defRPr sz="1199">
                <a:solidFill>
                  <a:schemeClr val="bg1"/>
                </a:solidFill>
                <a:latin typeface="SwissReSans Light" panose="020B0504020202020204" pitchFamily="34" charset="0"/>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a:t>Click to edit Master text styles</a:t>
            </a:r>
            <a:endParaRPr lang="en-GB" dirty="0"/>
          </a:p>
        </p:txBody>
      </p:sp>
      <p:sp>
        <p:nvSpPr>
          <p:cNvPr id="10" name="Picture Placeholder 9">
            <a:extLst>
              <a:ext uri="{FF2B5EF4-FFF2-40B4-BE49-F238E27FC236}">
                <a16:creationId xmlns:a16="http://schemas.microsoft.com/office/drawing/2014/main" id="{D34D64A5-9BA9-4A49-80AC-B15D0D80D8AA}"/>
              </a:ext>
            </a:extLst>
          </p:cNvPr>
          <p:cNvSpPr>
            <a:spLocks noGrp="1"/>
          </p:cNvSpPr>
          <p:nvPr>
            <p:ph type="pic" sz="quarter" idx="23" hasCustomPrompt="1"/>
          </p:nvPr>
        </p:nvSpPr>
        <p:spPr>
          <a:xfrm>
            <a:off x="695400" y="5697388"/>
            <a:ext cx="324000" cy="324000"/>
          </a:xfrm>
          <a:prstGeom prst="rect">
            <a:avLst/>
          </a:prstGeom>
        </p:spPr>
        <p:txBody>
          <a:bodyPr/>
          <a:lstStyle>
            <a:lvl1pPr marL="0" indent="0">
              <a:buNone/>
              <a:defRPr sz="799">
                <a:solidFill>
                  <a:schemeClr val="bg1"/>
                </a:solidFill>
              </a:defRPr>
            </a:lvl1pPr>
          </a:lstStyle>
          <a:p>
            <a:r>
              <a:rPr lang="en-GB" dirty="0"/>
              <a:t> </a:t>
            </a:r>
          </a:p>
        </p:txBody>
      </p:sp>
      <p:sp>
        <p:nvSpPr>
          <p:cNvPr id="21" name="Picture Placeholder 9">
            <a:extLst>
              <a:ext uri="{FF2B5EF4-FFF2-40B4-BE49-F238E27FC236}">
                <a16:creationId xmlns:a16="http://schemas.microsoft.com/office/drawing/2014/main" id="{55B64BBC-0F83-4C0B-903E-584C9438516F}"/>
              </a:ext>
            </a:extLst>
          </p:cNvPr>
          <p:cNvSpPr>
            <a:spLocks noGrp="1"/>
          </p:cNvSpPr>
          <p:nvPr>
            <p:ph type="pic" sz="quarter" idx="24" hasCustomPrompt="1"/>
          </p:nvPr>
        </p:nvSpPr>
        <p:spPr>
          <a:xfrm>
            <a:off x="1163400" y="5697388"/>
            <a:ext cx="324000" cy="324000"/>
          </a:xfrm>
          <a:prstGeom prst="rect">
            <a:avLst/>
          </a:prstGeom>
        </p:spPr>
        <p:txBody>
          <a:bodyPr/>
          <a:lstStyle>
            <a:lvl1pPr marL="0" indent="0">
              <a:buNone/>
              <a:defRPr sz="799">
                <a:solidFill>
                  <a:schemeClr val="bg1"/>
                </a:solidFill>
              </a:defRPr>
            </a:lvl1pPr>
          </a:lstStyle>
          <a:p>
            <a:r>
              <a:rPr lang="en-GB" dirty="0"/>
              <a:t> </a:t>
            </a:r>
          </a:p>
        </p:txBody>
      </p:sp>
      <p:sp>
        <p:nvSpPr>
          <p:cNvPr id="23" name="Picture Placeholder 9">
            <a:extLst>
              <a:ext uri="{FF2B5EF4-FFF2-40B4-BE49-F238E27FC236}">
                <a16:creationId xmlns:a16="http://schemas.microsoft.com/office/drawing/2014/main" id="{83FFD9DD-E866-4E18-BA64-E3610437C705}"/>
              </a:ext>
            </a:extLst>
          </p:cNvPr>
          <p:cNvSpPr>
            <a:spLocks noGrp="1"/>
          </p:cNvSpPr>
          <p:nvPr>
            <p:ph type="pic" sz="quarter" idx="25" hasCustomPrompt="1"/>
          </p:nvPr>
        </p:nvSpPr>
        <p:spPr>
          <a:xfrm>
            <a:off x="1631400" y="5697388"/>
            <a:ext cx="324000" cy="324000"/>
          </a:xfrm>
          <a:prstGeom prst="rect">
            <a:avLst/>
          </a:prstGeom>
        </p:spPr>
        <p:txBody>
          <a:bodyPr/>
          <a:lstStyle>
            <a:lvl1pPr marL="0" indent="0">
              <a:buNone/>
              <a:defRPr sz="799">
                <a:solidFill>
                  <a:schemeClr val="bg1"/>
                </a:solidFill>
              </a:defRPr>
            </a:lvl1pPr>
          </a:lstStyle>
          <a:p>
            <a:r>
              <a:rPr lang="en-GB" dirty="0"/>
              <a:t> </a:t>
            </a:r>
          </a:p>
        </p:txBody>
      </p:sp>
      <p:sp>
        <p:nvSpPr>
          <p:cNvPr id="25" name="Picture Placeholder 9">
            <a:extLst>
              <a:ext uri="{FF2B5EF4-FFF2-40B4-BE49-F238E27FC236}">
                <a16:creationId xmlns:a16="http://schemas.microsoft.com/office/drawing/2014/main" id="{2BABED67-931C-44BC-AB79-C182D3621460}"/>
              </a:ext>
            </a:extLst>
          </p:cNvPr>
          <p:cNvSpPr>
            <a:spLocks noGrp="1"/>
          </p:cNvSpPr>
          <p:nvPr>
            <p:ph type="pic" sz="quarter" idx="26" hasCustomPrompt="1"/>
          </p:nvPr>
        </p:nvSpPr>
        <p:spPr>
          <a:xfrm>
            <a:off x="2099400" y="5697388"/>
            <a:ext cx="324000" cy="324000"/>
          </a:xfrm>
          <a:prstGeom prst="rect">
            <a:avLst/>
          </a:prstGeom>
        </p:spPr>
        <p:txBody>
          <a:bodyPr/>
          <a:lstStyle>
            <a:lvl1pPr marL="0" indent="0">
              <a:buNone/>
              <a:defRPr sz="799">
                <a:solidFill>
                  <a:schemeClr val="bg1"/>
                </a:solidFill>
              </a:defRPr>
            </a:lvl1pPr>
          </a:lstStyle>
          <a:p>
            <a:r>
              <a:rPr lang="en-GB" dirty="0"/>
              <a:t> </a:t>
            </a:r>
          </a:p>
        </p:txBody>
      </p:sp>
      <p:sp>
        <p:nvSpPr>
          <p:cNvPr id="27" name="Picture Placeholder 9">
            <a:extLst>
              <a:ext uri="{FF2B5EF4-FFF2-40B4-BE49-F238E27FC236}">
                <a16:creationId xmlns:a16="http://schemas.microsoft.com/office/drawing/2014/main" id="{AC674E57-2AE3-4335-AD01-76934BC62AED}"/>
              </a:ext>
            </a:extLst>
          </p:cNvPr>
          <p:cNvSpPr>
            <a:spLocks noGrp="1"/>
          </p:cNvSpPr>
          <p:nvPr>
            <p:ph type="pic" sz="quarter" idx="27" hasCustomPrompt="1"/>
          </p:nvPr>
        </p:nvSpPr>
        <p:spPr>
          <a:xfrm>
            <a:off x="2567400" y="5697388"/>
            <a:ext cx="324000" cy="324000"/>
          </a:xfrm>
          <a:prstGeom prst="rect">
            <a:avLst/>
          </a:prstGeom>
        </p:spPr>
        <p:txBody>
          <a:bodyPr/>
          <a:lstStyle>
            <a:lvl1pPr marL="0" indent="0">
              <a:buNone/>
              <a:defRPr sz="799">
                <a:solidFill>
                  <a:schemeClr val="bg1"/>
                </a:solidFill>
              </a:defRPr>
            </a:lvl1pPr>
          </a:lstStyle>
          <a:p>
            <a:r>
              <a:rPr lang="en-GB" dirty="0"/>
              <a:t> </a:t>
            </a:r>
          </a:p>
        </p:txBody>
      </p:sp>
    </p:spTree>
    <p:extLst>
      <p:ext uri="{BB962C8B-B14F-4D97-AF65-F5344CB8AC3E}">
        <p14:creationId xmlns:p14="http://schemas.microsoft.com/office/powerpoint/2010/main" val="1536515857"/>
      </p:ext>
    </p:extLst>
  </p:cSld>
  <p:clrMapOvr>
    <a:masterClrMapping/>
  </p:clrMapOvr>
  <p:hf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End Slide 2" preserve="1" userDrawn="1">
  <p:cSld name="End Slide 2">
    <p:bg>
      <p:bgPr>
        <a:solidFill>
          <a:schemeClr val="tx2"/>
        </a:solidFill>
        <a:effectLst/>
      </p:bgPr>
    </p:bg>
    <p:spTree>
      <p:nvGrpSpPr>
        <p:cNvPr id="1" name=""/>
        <p:cNvGrpSpPr/>
        <p:nvPr/>
      </p:nvGrpSpPr>
      <p:grpSpPr>
        <a:xfrm>
          <a:off x="0" y="0"/>
          <a:ext cx="0" cy="0"/>
          <a:chOff x="0" y="0"/>
          <a:chExt cx="0" cy="0"/>
        </a:xfrm>
      </p:grpSpPr>
      <p:sp>
        <p:nvSpPr>
          <p:cNvPr id="13" name="Text Placeholder 4">
            <a:extLst>
              <a:ext uri="{FF2B5EF4-FFF2-40B4-BE49-F238E27FC236}">
                <a16:creationId xmlns:a16="http://schemas.microsoft.com/office/drawing/2014/main" id="{912E097B-8B33-4A53-A464-F9DB356C0E34}"/>
              </a:ext>
            </a:extLst>
          </p:cNvPr>
          <p:cNvSpPr>
            <a:spLocks noGrp="1"/>
          </p:cNvSpPr>
          <p:nvPr>
            <p:ph type="body" sz="quarter" idx="15" hasCustomPrompt="1"/>
          </p:nvPr>
        </p:nvSpPr>
        <p:spPr>
          <a:xfrm>
            <a:off x="695324" y="1978066"/>
            <a:ext cx="3312000" cy="276999"/>
          </a:xfrm>
          <a:prstGeom prst="rect">
            <a:avLst/>
          </a:prstGeom>
        </p:spPr>
        <p:txBody>
          <a:bodyPr anchor="t">
            <a:noAutofit/>
          </a:bodyPr>
          <a:lstStyle>
            <a:lvl1pPr marL="0" indent="0">
              <a:spcBef>
                <a:spcPts val="0"/>
              </a:spcBef>
              <a:buFontTx/>
              <a:buNone/>
              <a:defRPr sz="1798" b="0">
                <a:solidFill>
                  <a:schemeClr val="bg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dirty="0"/>
              <a:t>Click to add name</a:t>
            </a:r>
          </a:p>
        </p:txBody>
      </p:sp>
      <p:sp>
        <p:nvSpPr>
          <p:cNvPr id="12" name="Text Placeholder 4">
            <a:extLst>
              <a:ext uri="{FF2B5EF4-FFF2-40B4-BE49-F238E27FC236}">
                <a16:creationId xmlns:a16="http://schemas.microsoft.com/office/drawing/2014/main" id="{5D0866EC-5ED0-45CD-A896-C7F91D657F75}"/>
              </a:ext>
            </a:extLst>
          </p:cNvPr>
          <p:cNvSpPr>
            <a:spLocks noGrp="1"/>
          </p:cNvSpPr>
          <p:nvPr>
            <p:ph type="body" sz="quarter" idx="16"/>
          </p:nvPr>
        </p:nvSpPr>
        <p:spPr>
          <a:xfrm>
            <a:off x="695326" y="1618026"/>
            <a:ext cx="2808387" cy="231203"/>
          </a:xfrm>
          <a:prstGeom prst="rect">
            <a:avLst/>
          </a:prstGeom>
        </p:spPr>
        <p:txBody>
          <a:bodyPr anchor="t"/>
          <a:lstStyle>
            <a:lvl1pPr marL="0" indent="0">
              <a:spcBef>
                <a:spcPts val="0"/>
              </a:spcBef>
              <a:buFontTx/>
              <a:buNone/>
              <a:defRPr sz="1199">
                <a:solidFill>
                  <a:schemeClr val="bg1"/>
                </a:solidFill>
                <a:latin typeface="SwissReSans Light" panose="020B0504020202020204" pitchFamily="34" charset="0"/>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a:t>Click to edit Master text styles</a:t>
            </a:r>
            <a:endParaRPr lang="en-GB" dirty="0"/>
          </a:p>
        </p:txBody>
      </p:sp>
      <p:sp>
        <p:nvSpPr>
          <p:cNvPr id="15" name="Text Placeholder 4">
            <a:extLst>
              <a:ext uri="{FF2B5EF4-FFF2-40B4-BE49-F238E27FC236}">
                <a16:creationId xmlns:a16="http://schemas.microsoft.com/office/drawing/2014/main" id="{79104C73-C903-4C9D-971F-ADC82F7CD979}"/>
              </a:ext>
            </a:extLst>
          </p:cNvPr>
          <p:cNvSpPr>
            <a:spLocks noGrp="1"/>
          </p:cNvSpPr>
          <p:nvPr>
            <p:ph type="body" sz="quarter" idx="17" hasCustomPrompt="1"/>
          </p:nvPr>
        </p:nvSpPr>
        <p:spPr>
          <a:xfrm>
            <a:off x="695324" y="2255065"/>
            <a:ext cx="3312000" cy="1019145"/>
          </a:xfrm>
          <a:prstGeom prst="rect">
            <a:avLst/>
          </a:prstGeom>
        </p:spPr>
        <p:txBody>
          <a:bodyPr anchor="t">
            <a:noAutofit/>
          </a:bodyPr>
          <a:lstStyle>
            <a:lvl1pPr marL="0" indent="0">
              <a:spcBef>
                <a:spcPts val="0"/>
              </a:spcBef>
              <a:buFontTx/>
              <a:buNone/>
              <a:defRPr sz="1798" b="0">
                <a:solidFill>
                  <a:schemeClr val="bg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dirty="0"/>
              <a:t>Job title</a:t>
            </a:r>
            <a:br>
              <a:rPr lang="en-GB" dirty="0"/>
            </a:br>
            <a:r>
              <a:rPr lang="en-GB" dirty="0"/>
              <a:t>name@swissre.com</a:t>
            </a:r>
            <a:br>
              <a:rPr lang="en-GB" dirty="0"/>
            </a:br>
            <a:r>
              <a:rPr lang="en-GB" dirty="0"/>
              <a:t>000 0000 0000</a:t>
            </a:r>
          </a:p>
        </p:txBody>
      </p:sp>
      <p:sp>
        <p:nvSpPr>
          <p:cNvPr id="16" name="Text Placeholder 4">
            <a:extLst>
              <a:ext uri="{FF2B5EF4-FFF2-40B4-BE49-F238E27FC236}">
                <a16:creationId xmlns:a16="http://schemas.microsoft.com/office/drawing/2014/main" id="{B6AAA0F8-4641-419D-A8C4-5B42FAFD19D1}"/>
              </a:ext>
            </a:extLst>
          </p:cNvPr>
          <p:cNvSpPr>
            <a:spLocks noGrp="1"/>
          </p:cNvSpPr>
          <p:nvPr>
            <p:ph type="body" sz="quarter" idx="18" hasCustomPrompt="1"/>
          </p:nvPr>
        </p:nvSpPr>
        <p:spPr>
          <a:xfrm>
            <a:off x="8378387" y="1978066"/>
            <a:ext cx="3312000" cy="276999"/>
          </a:xfrm>
          <a:prstGeom prst="rect">
            <a:avLst/>
          </a:prstGeom>
        </p:spPr>
        <p:txBody>
          <a:bodyPr anchor="t">
            <a:noAutofit/>
          </a:bodyPr>
          <a:lstStyle>
            <a:lvl1pPr marL="0" marR="0" indent="0" algn="l" defTabSz="913486" rtl="0" eaLnBrk="1" fontAlgn="auto" latinLnBrk="0" hangingPunct="1">
              <a:lnSpc>
                <a:spcPct val="100000"/>
              </a:lnSpc>
              <a:spcBef>
                <a:spcPts val="0"/>
              </a:spcBef>
              <a:spcAft>
                <a:spcPts val="0"/>
              </a:spcAft>
              <a:buClrTx/>
              <a:buSzPct val="100000"/>
              <a:buFontTx/>
              <a:buNone/>
              <a:tabLst/>
              <a:defRPr sz="1798" b="0">
                <a:solidFill>
                  <a:schemeClr val="bg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marL="0" marR="0" lvl="0" indent="0" algn="l" defTabSz="913486" rtl="0" eaLnBrk="1" fontAlgn="auto" latinLnBrk="0" hangingPunct="1">
              <a:lnSpc>
                <a:spcPct val="100000"/>
              </a:lnSpc>
              <a:spcBef>
                <a:spcPts val="0"/>
              </a:spcBef>
              <a:spcAft>
                <a:spcPts val="0"/>
              </a:spcAft>
              <a:buClrTx/>
              <a:buSzPct val="100000"/>
              <a:buFontTx/>
              <a:buNone/>
              <a:tabLst/>
              <a:defRPr/>
            </a:pPr>
            <a:r>
              <a:rPr lang="en-GB" dirty="0"/>
              <a:t>Click to add name</a:t>
            </a:r>
          </a:p>
          <a:p>
            <a:pPr lvl="0"/>
            <a:endParaRPr lang="en-GB" dirty="0"/>
          </a:p>
        </p:txBody>
      </p:sp>
      <p:sp>
        <p:nvSpPr>
          <p:cNvPr id="17" name="Text Placeholder 4">
            <a:extLst>
              <a:ext uri="{FF2B5EF4-FFF2-40B4-BE49-F238E27FC236}">
                <a16:creationId xmlns:a16="http://schemas.microsoft.com/office/drawing/2014/main" id="{70E9C7E7-7CB8-4425-A5B3-2DE14A5750AA}"/>
              </a:ext>
            </a:extLst>
          </p:cNvPr>
          <p:cNvSpPr>
            <a:spLocks noGrp="1"/>
          </p:cNvSpPr>
          <p:nvPr>
            <p:ph type="body" sz="quarter" idx="19" hasCustomPrompt="1"/>
          </p:nvPr>
        </p:nvSpPr>
        <p:spPr>
          <a:xfrm>
            <a:off x="8378387" y="2255065"/>
            <a:ext cx="3312000" cy="1019145"/>
          </a:xfrm>
          <a:prstGeom prst="rect">
            <a:avLst/>
          </a:prstGeom>
        </p:spPr>
        <p:txBody>
          <a:bodyPr anchor="t">
            <a:noAutofit/>
          </a:bodyPr>
          <a:lstStyle>
            <a:lvl1pPr marL="0" indent="0">
              <a:spcBef>
                <a:spcPts val="0"/>
              </a:spcBef>
              <a:buFontTx/>
              <a:buNone/>
              <a:defRPr sz="1798" b="0">
                <a:solidFill>
                  <a:schemeClr val="bg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dirty="0"/>
              <a:t>Job title</a:t>
            </a:r>
            <a:br>
              <a:rPr lang="en-GB" dirty="0"/>
            </a:br>
            <a:r>
              <a:rPr lang="en-GB" dirty="0"/>
              <a:t>name@swissre.com</a:t>
            </a:r>
            <a:br>
              <a:rPr lang="en-GB" dirty="0"/>
            </a:br>
            <a:r>
              <a:rPr lang="en-GB" dirty="0"/>
              <a:t>000 0000 0000</a:t>
            </a:r>
          </a:p>
        </p:txBody>
      </p:sp>
      <p:sp>
        <p:nvSpPr>
          <p:cNvPr id="18" name="Text Placeholder 4">
            <a:extLst>
              <a:ext uri="{FF2B5EF4-FFF2-40B4-BE49-F238E27FC236}">
                <a16:creationId xmlns:a16="http://schemas.microsoft.com/office/drawing/2014/main" id="{B41A1806-731A-4E83-BB0C-A9548663CFD0}"/>
              </a:ext>
            </a:extLst>
          </p:cNvPr>
          <p:cNvSpPr>
            <a:spLocks noGrp="1"/>
          </p:cNvSpPr>
          <p:nvPr>
            <p:ph type="body" sz="quarter" idx="20" hasCustomPrompt="1"/>
          </p:nvPr>
        </p:nvSpPr>
        <p:spPr>
          <a:xfrm>
            <a:off x="4536856" y="1978066"/>
            <a:ext cx="3312000" cy="276999"/>
          </a:xfrm>
          <a:prstGeom prst="rect">
            <a:avLst/>
          </a:prstGeom>
        </p:spPr>
        <p:txBody>
          <a:bodyPr anchor="t">
            <a:noAutofit/>
          </a:bodyPr>
          <a:lstStyle>
            <a:lvl1pPr marL="0" marR="0" indent="0" algn="l" defTabSz="913486" rtl="0" eaLnBrk="1" fontAlgn="auto" latinLnBrk="0" hangingPunct="1">
              <a:lnSpc>
                <a:spcPct val="100000"/>
              </a:lnSpc>
              <a:spcBef>
                <a:spcPts val="0"/>
              </a:spcBef>
              <a:spcAft>
                <a:spcPts val="0"/>
              </a:spcAft>
              <a:buClrTx/>
              <a:buSzPct val="100000"/>
              <a:buFontTx/>
              <a:buNone/>
              <a:tabLst/>
              <a:defRPr sz="1798" b="0">
                <a:solidFill>
                  <a:schemeClr val="bg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marL="0" marR="0" lvl="0" indent="0" algn="l" defTabSz="913486" rtl="0" eaLnBrk="1" fontAlgn="auto" latinLnBrk="0" hangingPunct="1">
              <a:lnSpc>
                <a:spcPct val="100000"/>
              </a:lnSpc>
              <a:spcBef>
                <a:spcPts val="0"/>
              </a:spcBef>
              <a:spcAft>
                <a:spcPts val="0"/>
              </a:spcAft>
              <a:buClrTx/>
              <a:buSzPct val="100000"/>
              <a:buFontTx/>
              <a:buNone/>
              <a:tabLst/>
              <a:defRPr/>
            </a:pPr>
            <a:r>
              <a:rPr lang="en-GB" dirty="0"/>
              <a:t>Click to add name</a:t>
            </a:r>
          </a:p>
          <a:p>
            <a:pPr lvl="0"/>
            <a:endParaRPr lang="en-GB" dirty="0"/>
          </a:p>
        </p:txBody>
      </p:sp>
      <p:sp>
        <p:nvSpPr>
          <p:cNvPr id="19" name="Text Placeholder 4">
            <a:extLst>
              <a:ext uri="{FF2B5EF4-FFF2-40B4-BE49-F238E27FC236}">
                <a16:creationId xmlns:a16="http://schemas.microsoft.com/office/drawing/2014/main" id="{6F4CECFD-0A5E-4297-9C69-2A932A779749}"/>
              </a:ext>
            </a:extLst>
          </p:cNvPr>
          <p:cNvSpPr>
            <a:spLocks noGrp="1"/>
          </p:cNvSpPr>
          <p:nvPr>
            <p:ph type="body" sz="quarter" idx="21" hasCustomPrompt="1"/>
          </p:nvPr>
        </p:nvSpPr>
        <p:spPr>
          <a:xfrm>
            <a:off x="4536856" y="2255065"/>
            <a:ext cx="3312000" cy="1019145"/>
          </a:xfrm>
          <a:prstGeom prst="rect">
            <a:avLst/>
          </a:prstGeom>
        </p:spPr>
        <p:txBody>
          <a:bodyPr anchor="t">
            <a:noAutofit/>
          </a:bodyPr>
          <a:lstStyle>
            <a:lvl1pPr marL="0" indent="0">
              <a:spcBef>
                <a:spcPts val="0"/>
              </a:spcBef>
              <a:buFontTx/>
              <a:buNone/>
              <a:defRPr sz="1798" b="0">
                <a:solidFill>
                  <a:schemeClr val="bg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dirty="0"/>
              <a:t>Job title</a:t>
            </a:r>
            <a:br>
              <a:rPr lang="en-GB" dirty="0"/>
            </a:br>
            <a:r>
              <a:rPr lang="en-GB" dirty="0"/>
              <a:t>name@swissre.com</a:t>
            </a:r>
            <a:br>
              <a:rPr lang="en-GB" dirty="0"/>
            </a:br>
            <a:r>
              <a:rPr lang="en-GB" dirty="0"/>
              <a:t>000 0000 0000</a:t>
            </a:r>
          </a:p>
        </p:txBody>
      </p:sp>
      <p:sp>
        <p:nvSpPr>
          <p:cNvPr id="20" name="Text Placeholder 4">
            <a:extLst>
              <a:ext uri="{FF2B5EF4-FFF2-40B4-BE49-F238E27FC236}">
                <a16:creationId xmlns:a16="http://schemas.microsoft.com/office/drawing/2014/main" id="{75837384-8E7C-48B1-93BA-43E60422F050}"/>
              </a:ext>
            </a:extLst>
          </p:cNvPr>
          <p:cNvSpPr>
            <a:spLocks noGrp="1"/>
          </p:cNvSpPr>
          <p:nvPr>
            <p:ph type="body" sz="quarter" idx="22"/>
          </p:nvPr>
        </p:nvSpPr>
        <p:spPr>
          <a:xfrm>
            <a:off x="695326" y="3645026"/>
            <a:ext cx="2808387" cy="259281"/>
          </a:xfrm>
          <a:prstGeom prst="rect">
            <a:avLst/>
          </a:prstGeom>
        </p:spPr>
        <p:txBody>
          <a:bodyPr anchor="t"/>
          <a:lstStyle>
            <a:lvl1pPr marL="0" indent="0">
              <a:spcBef>
                <a:spcPts val="0"/>
              </a:spcBef>
              <a:buFontTx/>
              <a:buNone/>
              <a:defRPr sz="1199">
                <a:solidFill>
                  <a:schemeClr val="bg1"/>
                </a:solidFill>
                <a:latin typeface="SwissReSans Light" panose="020B0504020202020204" pitchFamily="34" charset="0"/>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a:t>Click to edit Master text styles</a:t>
            </a:r>
            <a:endParaRPr lang="en-GB" dirty="0"/>
          </a:p>
        </p:txBody>
      </p:sp>
      <p:sp>
        <p:nvSpPr>
          <p:cNvPr id="21" name="Picture Placeholder 9">
            <a:extLst>
              <a:ext uri="{FF2B5EF4-FFF2-40B4-BE49-F238E27FC236}">
                <a16:creationId xmlns:a16="http://schemas.microsoft.com/office/drawing/2014/main" id="{E5CF9AB9-0836-451E-851D-A717BE5C859B}"/>
              </a:ext>
            </a:extLst>
          </p:cNvPr>
          <p:cNvSpPr>
            <a:spLocks noGrp="1"/>
          </p:cNvSpPr>
          <p:nvPr>
            <p:ph type="pic" sz="quarter" idx="23" hasCustomPrompt="1"/>
          </p:nvPr>
        </p:nvSpPr>
        <p:spPr>
          <a:xfrm>
            <a:off x="695400" y="3959704"/>
            <a:ext cx="324000" cy="324000"/>
          </a:xfrm>
          <a:prstGeom prst="rect">
            <a:avLst/>
          </a:prstGeom>
        </p:spPr>
        <p:txBody>
          <a:bodyPr/>
          <a:lstStyle>
            <a:lvl1pPr marL="0" indent="0">
              <a:buNone/>
              <a:defRPr sz="799">
                <a:solidFill>
                  <a:schemeClr val="bg1"/>
                </a:solidFill>
              </a:defRPr>
            </a:lvl1pPr>
          </a:lstStyle>
          <a:p>
            <a:r>
              <a:rPr lang="en-GB" dirty="0"/>
              <a:t> </a:t>
            </a:r>
          </a:p>
        </p:txBody>
      </p:sp>
      <p:sp>
        <p:nvSpPr>
          <p:cNvPr id="22" name="Picture Placeholder 9">
            <a:extLst>
              <a:ext uri="{FF2B5EF4-FFF2-40B4-BE49-F238E27FC236}">
                <a16:creationId xmlns:a16="http://schemas.microsoft.com/office/drawing/2014/main" id="{7FF5B5CF-9E76-4482-B698-DA93D56A179B}"/>
              </a:ext>
            </a:extLst>
          </p:cNvPr>
          <p:cNvSpPr>
            <a:spLocks noGrp="1"/>
          </p:cNvSpPr>
          <p:nvPr>
            <p:ph type="pic" sz="quarter" idx="24" hasCustomPrompt="1"/>
          </p:nvPr>
        </p:nvSpPr>
        <p:spPr>
          <a:xfrm>
            <a:off x="1163400" y="3959704"/>
            <a:ext cx="324000" cy="324000"/>
          </a:xfrm>
          <a:prstGeom prst="rect">
            <a:avLst/>
          </a:prstGeom>
        </p:spPr>
        <p:txBody>
          <a:bodyPr/>
          <a:lstStyle>
            <a:lvl1pPr marL="0" indent="0">
              <a:buNone/>
              <a:defRPr sz="799">
                <a:solidFill>
                  <a:schemeClr val="bg1"/>
                </a:solidFill>
              </a:defRPr>
            </a:lvl1pPr>
          </a:lstStyle>
          <a:p>
            <a:r>
              <a:rPr lang="en-GB" dirty="0"/>
              <a:t> </a:t>
            </a:r>
          </a:p>
        </p:txBody>
      </p:sp>
      <p:sp>
        <p:nvSpPr>
          <p:cNvPr id="23" name="Picture Placeholder 9">
            <a:extLst>
              <a:ext uri="{FF2B5EF4-FFF2-40B4-BE49-F238E27FC236}">
                <a16:creationId xmlns:a16="http://schemas.microsoft.com/office/drawing/2014/main" id="{1387BD45-684C-4CAB-BC6F-6FB7626BE0DD}"/>
              </a:ext>
            </a:extLst>
          </p:cNvPr>
          <p:cNvSpPr>
            <a:spLocks noGrp="1"/>
          </p:cNvSpPr>
          <p:nvPr>
            <p:ph type="pic" sz="quarter" idx="25" hasCustomPrompt="1"/>
          </p:nvPr>
        </p:nvSpPr>
        <p:spPr>
          <a:xfrm>
            <a:off x="1631400" y="3959704"/>
            <a:ext cx="324000" cy="324000"/>
          </a:xfrm>
          <a:prstGeom prst="rect">
            <a:avLst/>
          </a:prstGeom>
        </p:spPr>
        <p:txBody>
          <a:bodyPr/>
          <a:lstStyle>
            <a:lvl1pPr marL="0" indent="0">
              <a:buNone/>
              <a:defRPr sz="799">
                <a:solidFill>
                  <a:schemeClr val="bg1"/>
                </a:solidFill>
              </a:defRPr>
            </a:lvl1pPr>
          </a:lstStyle>
          <a:p>
            <a:r>
              <a:rPr lang="en-GB" dirty="0"/>
              <a:t> </a:t>
            </a:r>
          </a:p>
        </p:txBody>
      </p:sp>
      <p:sp>
        <p:nvSpPr>
          <p:cNvPr id="24" name="Picture Placeholder 9">
            <a:extLst>
              <a:ext uri="{FF2B5EF4-FFF2-40B4-BE49-F238E27FC236}">
                <a16:creationId xmlns:a16="http://schemas.microsoft.com/office/drawing/2014/main" id="{90CF74F4-8589-4C97-B651-78066DAC41FD}"/>
              </a:ext>
            </a:extLst>
          </p:cNvPr>
          <p:cNvSpPr>
            <a:spLocks noGrp="1"/>
          </p:cNvSpPr>
          <p:nvPr>
            <p:ph type="pic" sz="quarter" idx="26" hasCustomPrompt="1"/>
          </p:nvPr>
        </p:nvSpPr>
        <p:spPr>
          <a:xfrm>
            <a:off x="2099400" y="3959704"/>
            <a:ext cx="324000" cy="324000"/>
          </a:xfrm>
          <a:prstGeom prst="rect">
            <a:avLst/>
          </a:prstGeom>
        </p:spPr>
        <p:txBody>
          <a:bodyPr/>
          <a:lstStyle>
            <a:lvl1pPr marL="0" indent="0">
              <a:buNone/>
              <a:defRPr sz="799">
                <a:solidFill>
                  <a:schemeClr val="bg1"/>
                </a:solidFill>
              </a:defRPr>
            </a:lvl1pPr>
          </a:lstStyle>
          <a:p>
            <a:r>
              <a:rPr lang="en-GB" dirty="0"/>
              <a:t> </a:t>
            </a:r>
          </a:p>
        </p:txBody>
      </p:sp>
      <p:sp>
        <p:nvSpPr>
          <p:cNvPr id="25" name="Picture Placeholder 9">
            <a:extLst>
              <a:ext uri="{FF2B5EF4-FFF2-40B4-BE49-F238E27FC236}">
                <a16:creationId xmlns:a16="http://schemas.microsoft.com/office/drawing/2014/main" id="{7C667A46-295D-4EEE-9AB0-2C3EDE023156}"/>
              </a:ext>
            </a:extLst>
          </p:cNvPr>
          <p:cNvSpPr>
            <a:spLocks noGrp="1"/>
          </p:cNvSpPr>
          <p:nvPr>
            <p:ph type="pic" sz="quarter" idx="27" hasCustomPrompt="1"/>
          </p:nvPr>
        </p:nvSpPr>
        <p:spPr>
          <a:xfrm>
            <a:off x="2567400" y="3959704"/>
            <a:ext cx="324000" cy="324000"/>
          </a:xfrm>
          <a:prstGeom prst="rect">
            <a:avLst/>
          </a:prstGeom>
        </p:spPr>
        <p:txBody>
          <a:bodyPr/>
          <a:lstStyle>
            <a:lvl1pPr marL="0" indent="0">
              <a:buNone/>
              <a:defRPr sz="799">
                <a:solidFill>
                  <a:schemeClr val="bg1"/>
                </a:solidFill>
              </a:defRPr>
            </a:lvl1pPr>
          </a:lstStyle>
          <a:p>
            <a:r>
              <a:rPr lang="en-GB" dirty="0"/>
              <a:t> </a:t>
            </a:r>
          </a:p>
        </p:txBody>
      </p:sp>
    </p:spTree>
    <p:extLst>
      <p:ext uri="{BB962C8B-B14F-4D97-AF65-F5344CB8AC3E}">
        <p14:creationId xmlns:p14="http://schemas.microsoft.com/office/powerpoint/2010/main" val="2010132091"/>
      </p:ext>
    </p:extLst>
  </p:cSld>
  <p:clrMapOvr>
    <a:masterClrMapping/>
  </p:clrMapOvr>
  <p:hf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matchingName="End Slide 3" preserve="1" userDrawn="1">
  <p:cSld name="End Slide 3">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43963-C518-4447-9E83-A30F66BBBF02}"/>
              </a:ext>
            </a:extLst>
          </p:cNvPr>
          <p:cNvSpPr>
            <a:spLocks noGrp="1"/>
          </p:cNvSpPr>
          <p:nvPr>
            <p:ph type="title"/>
          </p:nvPr>
        </p:nvSpPr>
        <p:spPr>
          <a:xfrm>
            <a:off x="695325" y="1556794"/>
            <a:ext cx="11017250" cy="692647"/>
          </a:xfrm>
        </p:spPr>
        <p:txBody>
          <a:bodyPr/>
          <a:lstStyle>
            <a:lvl1pPr>
              <a:defRPr sz="4795">
                <a:solidFill>
                  <a:schemeClr val="bg1"/>
                </a:solidFill>
                <a:latin typeface="SwissReSans Light" panose="020B0604020202020204" charset="0"/>
              </a:defRPr>
            </a:lvl1pPr>
          </a:lstStyle>
          <a:p>
            <a:r>
              <a:rPr lang="en-GB"/>
              <a:t>Click to edit Master title style</a:t>
            </a:r>
            <a:endParaRPr lang="en-GB" dirty="0"/>
          </a:p>
        </p:txBody>
      </p:sp>
      <p:sp>
        <p:nvSpPr>
          <p:cNvPr id="13" name="Text Placeholder 4">
            <a:extLst>
              <a:ext uri="{FF2B5EF4-FFF2-40B4-BE49-F238E27FC236}">
                <a16:creationId xmlns:a16="http://schemas.microsoft.com/office/drawing/2014/main" id="{912E097B-8B33-4A53-A464-F9DB356C0E34}"/>
              </a:ext>
            </a:extLst>
          </p:cNvPr>
          <p:cNvSpPr>
            <a:spLocks noGrp="1"/>
          </p:cNvSpPr>
          <p:nvPr>
            <p:ph type="body" sz="quarter" idx="15" hasCustomPrompt="1"/>
          </p:nvPr>
        </p:nvSpPr>
        <p:spPr>
          <a:xfrm>
            <a:off x="695325" y="5314979"/>
            <a:ext cx="2093973" cy="184666"/>
          </a:xfrm>
          <a:prstGeom prst="rect">
            <a:avLst/>
          </a:prstGeom>
        </p:spPr>
        <p:txBody>
          <a:bodyPr anchor="t">
            <a:noAutofit/>
          </a:bodyPr>
          <a:lstStyle>
            <a:lvl1pPr marL="0" indent="0">
              <a:spcBef>
                <a:spcPts val="0"/>
              </a:spcBef>
              <a:buFontTx/>
              <a:buNone/>
              <a:defRPr sz="1199" b="0">
                <a:solidFill>
                  <a:schemeClr val="bg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dirty="0"/>
              <a:t>Click to add name</a:t>
            </a:r>
          </a:p>
        </p:txBody>
      </p:sp>
      <p:sp>
        <p:nvSpPr>
          <p:cNvPr id="12" name="Text Placeholder 4">
            <a:extLst>
              <a:ext uri="{FF2B5EF4-FFF2-40B4-BE49-F238E27FC236}">
                <a16:creationId xmlns:a16="http://schemas.microsoft.com/office/drawing/2014/main" id="{5D0866EC-5ED0-45CD-A896-C7F91D657F75}"/>
              </a:ext>
            </a:extLst>
          </p:cNvPr>
          <p:cNvSpPr>
            <a:spLocks noGrp="1"/>
          </p:cNvSpPr>
          <p:nvPr>
            <p:ph type="body" sz="quarter" idx="16"/>
          </p:nvPr>
        </p:nvSpPr>
        <p:spPr>
          <a:xfrm>
            <a:off x="695325" y="3934159"/>
            <a:ext cx="6828222" cy="276999"/>
          </a:xfrm>
          <a:prstGeom prst="rect">
            <a:avLst/>
          </a:prstGeom>
        </p:spPr>
        <p:txBody>
          <a:bodyPr anchor="t"/>
          <a:lstStyle>
            <a:lvl1pPr marL="0" indent="0">
              <a:spcBef>
                <a:spcPts val="0"/>
              </a:spcBef>
              <a:buFontTx/>
              <a:buNone/>
              <a:defRPr sz="1598">
                <a:solidFill>
                  <a:schemeClr val="bg1"/>
                </a:solidFill>
                <a:latin typeface="SwissReSans Light" panose="020B0504020202020204" pitchFamily="34" charset="0"/>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a:t>Click to edit Master text styles</a:t>
            </a:r>
            <a:endParaRPr lang="en-GB" dirty="0"/>
          </a:p>
        </p:txBody>
      </p:sp>
      <p:sp>
        <p:nvSpPr>
          <p:cNvPr id="15" name="Text Placeholder 4">
            <a:extLst>
              <a:ext uri="{FF2B5EF4-FFF2-40B4-BE49-F238E27FC236}">
                <a16:creationId xmlns:a16="http://schemas.microsoft.com/office/drawing/2014/main" id="{79104C73-C903-4C9D-971F-ADC82F7CD979}"/>
              </a:ext>
            </a:extLst>
          </p:cNvPr>
          <p:cNvSpPr>
            <a:spLocks noGrp="1"/>
          </p:cNvSpPr>
          <p:nvPr>
            <p:ph type="body" sz="quarter" idx="17" hasCustomPrompt="1"/>
          </p:nvPr>
        </p:nvSpPr>
        <p:spPr>
          <a:xfrm>
            <a:off x="695325" y="5505327"/>
            <a:ext cx="2093973" cy="553998"/>
          </a:xfrm>
          <a:prstGeom prst="rect">
            <a:avLst/>
          </a:prstGeom>
        </p:spPr>
        <p:txBody>
          <a:bodyPr anchor="t">
            <a:noAutofit/>
          </a:bodyPr>
          <a:lstStyle>
            <a:lvl1pPr marL="0" indent="0">
              <a:spcBef>
                <a:spcPts val="0"/>
              </a:spcBef>
              <a:buFontTx/>
              <a:buNone/>
              <a:defRPr sz="1199" b="0">
                <a:solidFill>
                  <a:schemeClr val="bg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dirty="0"/>
              <a:t>Job title</a:t>
            </a:r>
            <a:br>
              <a:rPr lang="en-GB" dirty="0"/>
            </a:br>
            <a:r>
              <a:rPr lang="en-GB" dirty="0"/>
              <a:t>name@swissre.com</a:t>
            </a:r>
            <a:br>
              <a:rPr lang="en-GB" dirty="0"/>
            </a:br>
            <a:r>
              <a:rPr lang="en-GB" dirty="0"/>
              <a:t>000 0000 0000</a:t>
            </a:r>
          </a:p>
        </p:txBody>
      </p:sp>
      <p:sp>
        <p:nvSpPr>
          <p:cNvPr id="16" name="Text Placeholder 4">
            <a:extLst>
              <a:ext uri="{FF2B5EF4-FFF2-40B4-BE49-F238E27FC236}">
                <a16:creationId xmlns:a16="http://schemas.microsoft.com/office/drawing/2014/main" id="{B6AAA0F8-4641-419D-A8C4-5B42FAFD19D1}"/>
              </a:ext>
            </a:extLst>
          </p:cNvPr>
          <p:cNvSpPr>
            <a:spLocks noGrp="1"/>
          </p:cNvSpPr>
          <p:nvPr>
            <p:ph type="body" sz="quarter" idx="18" hasCustomPrompt="1"/>
          </p:nvPr>
        </p:nvSpPr>
        <p:spPr>
          <a:xfrm>
            <a:off x="5429574" y="5314979"/>
            <a:ext cx="2093973" cy="184666"/>
          </a:xfrm>
          <a:prstGeom prst="rect">
            <a:avLst/>
          </a:prstGeom>
        </p:spPr>
        <p:txBody>
          <a:bodyPr anchor="t">
            <a:noAutofit/>
          </a:bodyPr>
          <a:lstStyle>
            <a:lvl1pPr marL="0" marR="0" indent="0" algn="l" defTabSz="913486" rtl="0" eaLnBrk="1" fontAlgn="auto" latinLnBrk="0" hangingPunct="1">
              <a:lnSpc>
                <a:spcPct val="100000"/>
              </a:lnSpc>
              <a:spcBef>
                <a:spcPts val="0"/>
              </a:spcBef>
              <a:spcAft>
                <a:spcPts val="0"/>
              </a:spcAft>
              <a:buClrTx/>
              <a:buSzPct val="100000"/>
              <a:buFontTx/>
              <a:buNone/>
              <a:tabLst/>
              <a:defRPr sz="1199" b="0">
                <a:solidFill>
                  <a:schemeClr val="bg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marL="0" marR="0" lvl="0" indent="0" algn="l" defTabSz="913486" rtl="0" eaLnBrk="1" fontAlgn="auto" latinLnBrk="0" hangingPunct="1">
              <a:lnSpc>
                <a:spcPct val="100000"/>
              </a:lnSpc>
              <a:spcBef>
                <a:spcPts val="0"/>
              </a:spcBef>
              <a:spcAft>
                <a:spcPts val="0"/>
              </a:spcAft>
              <a:buClrTx/>
              <a:buSzPct val="100000"/>
              <a:buFontTx/>
              <a:buNone/>
              <a:tabLst/>
              <a:defRPr/>
            </a:pPr>
            <a:r>
              <a:rPr lang="en-GB" dirty="0"/>
              <a:t>Click to add name</a:t>
            </a:r>
          </a:p>
        </p:txBody>
      </p:sp>
      <p:sp>
        <p:nvSpPr>
          <p:cNvPr id="17" name="Text Placeholder 4">
            <a:extLst>
              <a:ext uri="{FF2B5EF4-FFF2-40B4-BE49-F238E27FC236}">
                <a16:creationId xmlns:a16="http://schemas.microsoft.com/office/drawing/2014/main" id="{70E9C7E7-7CB8-4425-A5B3-2DE14A5750AA}"/>
              </a:ext>
            </a:extLst>
          </p:cNvPr>
          <p:cNvSpPr>
            <a:spLocks noGrp="1"/>
          </p:cNvSpPr>
          <p:nvPr>
            <p:ph type="body" sz="quarter" idx="19" hasCustomPrompt="1"/>
          </p:nvPr>
        </p:nvSpPr>
        <p:spPr>
          <a:xfrm>
            <a:off x="5429574" y="5505327"/>
            <a:ext cx="2093973" cy="553998"/>
          </a:xfrm>
          <a:prstGeom prst="rect">
            <a:avLst/>
          </a:prstGeom>
        </p:spPr>
        <p:txBody>
          <a:bodyPr anchor="t">
            <a:noAutofit/>
          </a:bodyPr>
          <a:lstStyle>
            <a:lvl1pPr marL="0" indent="0">
              <a:spcBef>
                <a:spcPts val="0"/>
              </a:spcBef>
              <a:buFontTx/>
              <a:buNone/>
              <a:defRPr sz="1199" b="0">
                <a:solidFill>
                  <a:schemeClr val="bg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dirty="0"/>
              <a:t>Job title</a:t>
            </a:r>
            <a:br>
              <a:rPr lang="en-GB" dirty="0"/>
            </a:br>
            <a:r>
              <a:rPr lang="en-GB" dirty="0"/>
              <a:t>name@swissre.com</a:t>
            </a:r>
            <a:br>
              <a:rPr lang="en-GB" dirty="0"/>
            </a:br>
            <a:r>
              <a:rPr lang="en-GB" dirty="0"/>
              <a:t>000 0000 0000</a:t>
            </a:r>
          </a:p>
        </p:txBody>
      </p:sp>
      <p:sp>
        <p:nvSpPr>
          <p:cNvPr id="18" name="Text Placeholder 4">
            <a:extLst>
              <a:ext uri="{FF2B5EF4-FFF2-40B4-BE49-F238E27FC236}">
                <a16:creationId xmlns:a16="http://schemas.microsoft.com/office/drawing/2014/main" id="{B41A1806-731A-4E83-BB0C-A9548663CFD0}"/>
              </a:ext>
            </a:extLst>
          </p:cNvPr>
          <p:cNvSpPr>
            <a:spLocks noGrp="1"/>
          </p:cNvSpPr>
          <p:nvPr>
            <p:ph type="body" sz="quarter" idx="20" hasCustomPrompt="1"/>
          </p:nvPr>
        </p:nvSpPr>
        <p:spPr>
          <a:xfrm>
            <a:off x="3062450" y="5314979"/>
            <a:ext cx="2093973" cy="184666"/>
          </a:xfrm>
          <a:prstGeom prst="rect">
            <a:avLst/>
          </a:prstGeom>
        </p:spPr>
        <p:txBody>
          <a:bodyPr anchor="t">
            <a:noAutofit/>
          </a:bodyPr>
          <a:lstStyle>
            <a:lvl1pPr marL="0" marR="0" indent="0" algn="l" defTabSz="913486" rtl="0" eaLnBrk="1" fontAlgn="auto" latinLnBrk="0" hangingPunct="1">
              <a:lnSpc>
                <a:spcPct val="100000"/>
              </a:lnSpc>
              <a:spcBef>
                <a:spcPts val="0"/>
              </a:spcBef>
              <a:spcAft>
                <a:spcPts val="0"/>
              </a:spcAft>
              <a:buClrTx/>
              <a:buSzPct val="100000"/>
              <a:buFontTx/>
              <a:buNone/>
              <a:tabLst/>
              <a:defRPr sz="1199" b="0">
                <a:solidFill>
                  <a:schemeClr val="bg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marL="0" marR="0" lvl="0" indent="0" algn="l" defTabSz="913486" rtl="0" eaLnBrk="1" fontAlgn="auto" latinLnBrk="0" hangingPunct="1">
              <a:lnSpc>
                <a:spcPct val="100000"/>
              </a:lnSpc>
              <a:spcBef>
                <a:spcPts val="0"/>
              </a:spcBef>
              <a:spcAft>
                <a:spcPts val="0"/>
              </a:spcAft>
              <a:buClrTx/>
              <a:buSzPct val="100000"/>
              <a:buFontTx/>
              <a:buNone/>
              <a:tabLst/>
              <a:defRPr/>
            </a:pPr>
            <a:r>
              <a:rPr lang="en-GB" dirty="0"/>
              <a:t>Click to add name</a:t>
            </a:r>
          </a:p>
        </p:txBody>
      </p:sp>
      <p:sp>
        <p:nvSpPr>
          <p:cNvPr id="19" name="Text Placeholder 4">
            <a:extLst>
              <a:ext uri="{FF2B5EF4-FFF2-40B4-BE49-F238E27FC236}">
                <a16:creationId xmlns:a16="http://schemas.microsoft.com/office/drawing/2014/main" id="{6F4CECFD-0A5E-4297-9C69-2A932A779749}"/>
              </a:ext>
            </a:extLst>
          </p:cNvPr>
          <p:cNvSpPr>
            <a:spLocks noGrp="1"/>
          </p:cNvSpPr>
          <p:nvPr>
            <p:ph type="body" sz="quarter" idx="21" hasCustomPrompt="1"/>
          </p:nvPr>
        </p:nvSpPr>
        <p:spPr>
          <a:xfrm>
            <a:off x="3062450" y="5505327"/>
            <a:ext cx="2093973" cy="553998"/>
          </a:xfrm>
          <a:prstGeom prst="rect">
            <a:avLst/>
          </a:prstGeom>
        </p:spPr>
        <p:txBody>
          <a:bodyPr anchor="t">
            <a:noAutofit/>
          </a:bodyPr>
          <a:lstStyle>
            <a:lvl1pPr marL="0" indent="0">
              <a:spcBef>
                <a:spcPts val="0"/>
              </a:spcBef>
              <a:buFontTx/>
              <a:buNone/>
              <a:defRPr sz="1199" b="0">
                <a:solidFill>
                  <a:schemeClr val="bg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dirty="0"/>
              <a:t>Job title</a:t>
            </a:r>
            <a:br>
              <a:rPr lang="en-GB" dirty="0"/>
            </a:br>
            <a:r>
              <a:rPr lang="en-GB" dirty="0"/>
              <a:t>name@swissre.com</a:t>
            </a:r>
            <a:br>
              <a:rPr lang="en-GB" dirty="0"/>
            </a:br>
            <a:r>
              <a:rPr lang="en-GB" dirty="0"/>
              <a:t>000 0000 0000</a:t>
            </a:r>
          </a:p>
        </p:txBody>
      </p:sp>
      <p:sp>
        <p:nvSpPr>
          <p:cNvPr id="20" name="Text Placeholder 4">
            <a:extLst>
              <a:ext uri="{FF2B5EF4-FFF2-40B4-BE49-F238E27FC236}">
                <a16:creationId xmlns:a16="http://schemas.microsoft.com/office/drawing/2014/main" id="{75837384-8E7C-48B1-93BA-43E60422F050}"/>
              </a:ext>
            </a:extLst>
          </p:cNvPr>
          <p:cNvSpPr>
            <a:spLocks noGrp="1"/>
          </p:cNvSpPr>
          <p:nvPr>
            <p:ph type="body" sz="quarter" idx="22"/>
          </p:nvPr>
        </p:nvSpPr>
        <p:spPr>
          <a:xfrm>
            <a:off x="8328173" y="4077074"/>
            <a:ext cx="3384402" cy="310639"/>
          </a:xfrm>
          <a:prstGeom prst="rect">
            <a:avLst/>
          </a:prstGeom>
        </p:spPr>
        <p:txBody>
          <a:bodyPr anchor="t"/>
          <a:lstStyle>
            <a:lvl1pPr marL="0" indent="0">
              <a:spcBef>
                <a:spcPts val="0"/>
              </a:spcBef>
              <a:buFontTx/>
              <a:buNone/>
              <a:defRPr sz="1598">
                <a:solidFill>
                  <a:schemeClr val="bg1"/>
                </a:solidFill>
                <a:latin typeface="SwissReSans Light" panose="020B0504020202020204" pitchFamily="34" charset="0"/>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a:t>Click to edit Master text styles</a:t>
            </a:r>
            <a:endParaRPr lang="en-GB" dirty="0"/>
          </a:p>
        </p:txBody>
      </p:sp>
      <p:cxnSp>
        <p:nvCxnSpPr>
          <p:cNvPr id="11" name="Straight Connector 10">
            <a:extLst>
              <a:ext uri="{FF2B5EF4-FFF2-40B4-BE49-F238E27FC236}">
                <a16:creationId xmlns:a16="http://schemas.microsoft.com/office/drawing/2014/main" id="{E0F28C5D-8845-4047-8415-327CB3F2CACD}"/>
              </a:ext>
            </a:extLst>
          </p:cNvPr>
          <p:cNvCxnSpPr>
            <a:cxnSpLocks/>
          </p:cNvCxnSpPr>
          <p:nvPr userDrawn="1"/>
        </p:nvCxnSpPr>
        <p:spPr>
          <a:xfrm>
            <a:off x="8119367" y="4093739"/>
            <a:ext cx="0" cy="1944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Picture Placeholder 3">
            <a:extLst>
              <a:ext uri="{FF2B5EF4-FFF2-40B4-BE49-F238E27FC236}">
                <a16:creationId xmlns:a16="http://schemas.microsoft.com/office/drawing/2014/main" id="{69F551F4-30A0-42FA-8222-588014C02762}"/>
              </a:ext>
            </a:extLst>
          </p:cNvPr>
          <p:cNvSpPr>
            <a:spLocks noGrp="1"/>
          </p:cNvSpPr>
          <p:nvPr>
            <p:ph type="pic" sz="quarter" idx="23" hasCustomPrompt="1"/>
          </p:nvPr>
        </p:nvSpPr>
        <p:spPr bwMode="gray">
          <a:xfrm>
            <a:off x="695325" y="4427610"/>
            <a:ext cx="756000" cy="756000"/>
          </a:xfrm>
          <a:prstGeom prst="ellipse">
            <a:avLst/>
          </a:prstGeom>
        </p:spPr>
        <p:txBody>
          <a:bodyPr tIns="360000" anchor="ctr" anchorCtr="0"/>
          <a:lstStyle>
            <a:lvl1pPr marL="0" indent="0" algn="ctr">
              <a:buNone/>
              <a:defRPr sz="899">
                <a:solidFill>
                  <a:srgbClr val="A8BAB2"/>
                </a:solidFill>
              </a:defRPr>
            </a:lvl1pPr>
          </a:lstStyle>
          <a:p>
            <a:r>
              <a:rPr lang="en-GB" noProof="0" dirty="0"/>
              <a:t>Add picture</a:t>
            </a:r>
          </a:p>
        </p:txBody>
      </p:sp>
      <p:sp>
        <p:nvSpPr>
          <p:cNvPr id="23" name="Picture Placeholder 3">
            <a:extLst>
              <a:ext uri="{FF2B5EF4-FFF2-40B4-BE49-F238E27FC236}">
                <a16:creationId xmlns:a16="http://schemas.microsoft.com/office/drawing/2014/main" id="{ADE6BCF2-2380-46A1-8C25-731905BB2B01}"/>
              </a:ext>
            </a:extLst>
          </p:cNvPr>
          <p:cNvSpPr>
            <a:spLocks noGrp="1"/>
          </p:cNvSpPr>
          <p:nvPr>
            <p:ph type="pic" sz="quarter" idx="24" hasCustomPrompt="1"/>
          </p:nvPr>
        </p:nvSpPr>
        <p:spPr bwMode="gray">
          <a:xfrm>
            <a:off x="3062449" y="4427610"/>
            <a:ext cx="756000" cy="756000"/>
          </a:xfrm>
          <a:prstGeom prst="ellipse">
            <a:avLst/>
          </a:prstGeom>
        </p:spPr>
        <p:txBody>
          <a:bodyPr tIns="360000" anchor="ctr" anchorCtr="0"/>
          <a:lstStyle>
            <a:lvl1pPr marL="0" indent="0" algn="ctr">
              <a:buNone/>
              <a:defRPr sz="899">
                <a:solidFill>
                  <a:srgbClr val="A8BAB2"/>
                </a:solidFill>
              </a:defRPr>
            </a:lvl1pPr>
          </a:lstStyle>
          <a:p>
            <a:r>
              <a:rPr lang="en-GB" noProof="0" dirty="0"/>
              <a:t>Add picture</a:t>
            </a:r>
          </a:p>
        </p:txBody>
      </p:sp>
      <p:sp>
        <p:nvSpPr>
          <p:cNvPr id="24" name="Picture Placeholder 3">
            <a:extLst>
              <a:ext uri="{FF2B5EF4-FFF2-40B4-BE49-F238E27FC236}">
                <a16:creationId xmlns:a16="http://schemas.microsoft.com/office/drawing/2014/main" id="{C7366075-1CD2-44CA-AA8D-8DB1F77AC580}"/>
              </a:ext>
            </a:extLst>
          </p:cNvPr>
          <p:cNvSpPr>
            <a:spLocks noGrp="1"/>
          </p:cNvSpPr>
          <p:nvPr>
            <p:ph type="pic" sz="quarter" idx="25" hasCustomPrompt="1"/>
          </p:nvPr>
        </p:nvSpPr>
        <p:spPr bwMode="gray">
          <a:xfrm>
            <a:off x="5429573" y="4427610"/>
            <a:ext cx="756000" cy="756000"/>
          </a:xfrm>
          <a:prstGeom prst="ellipse">
            <a:avLst/>
          </a:prstGeom>
        </p:spPr>
        <p:txBody>
          <a:bodyPr tIns="360000" anchor="ctr" anchorCtr="0"/>
          <a:lstStyle>
            <a:lvl1pPr marL="0" indent="0" algn="ctr">
              <a:buNone/>
              <a:defRPr sz="899">
                <a:solidFill>
                  <a:srgbClr val="A8BAB2"/>
                </a:solidFill>
              </a:defRPr>
            </a:lvl1pPr>
          </a:lstStyle>
          <a:p>
            <a:r>
              <a:rPr lang="en-GB" noProof="0" dirty="0"/>
              <a:t>Add picture</a:t>
            </a:r>
          </a:p>
        </p:txBody>
      </p:sp>
      <p:sp>
        <p:nvSpPr>
          <p:cNvPr id="22" name="Picture Placeholder 9">
            <a:extLst>
              <a:ext uri="{FF2B5EF4-FFF2-40B4-BE49-F238E27FC236}">
                <a16:creationId xmlns:a16="http://schemas.microsoft.com/office/drawing/2014/main" id="{367D64FB-EF6B-4108-B34C-866B7F366DDB}"/>
              </a:ext>
            </a:extLst>
          </p:cNvPr>
          <p:cNvSpPr>
            <a:spLocks noGrp="1"/>
          </p:cNvSpPr>
          <p:nvPr>
            <p:ph type="pic" sz="quarter" idx="26" hasCustomPrompt="1"/>
          </p:nvPr>
        </p:nvSpPr>
        <p:spPr>
          <a:xfrm>
            <a:off x="8325162" y="4595414"/>
            <a:ext cx="324000" cy="324000"/>
          </a:xfrm>
          <a:prstGeom prst="rect">
            <a:avLst/>
          </a:prstGeom>
        </p:spPr>
        <p:txBody>
          <a:bodyPr/>
          <a:lstStyle>
            <a:lvl1pPr marL="0" indent="0">
              <a:buNone/>
              <a:defRPr sz="799">
                <a:solidFill>
                  <a:schemeClr val="bg1"/>
                </a:solidFill>
              </a:defRPr>
            </a:lvl1pPr>
          </a:lstStyle>
          <a:p>
            <a:r>
              <a:rPr lang="en-GB" dirty="0"/>
              <a:t> </a:t>
            </a:r>
          </a:p>
        </p:txBody>
      </p:sp>
      <p:sp>
        <p:nvSpPr>
          <p:cNvPr id="25" name="Picture Placeholder 9">
            <a:extLst>
              <a:ext uri="{FF2B5EF4-FFF2-40B4-BE49-F238E27FC236}">
                <a16:creationId xmlns:a16="http://schemas.microsoft.com/office/drawing/2014/main" id="{B70A16B6-E20A-440C-9118-0B6958FEFA90}"/>
              </a:ext>
            </a:extLst>
          </p:cNvPr>
          <p:cNvSpPr>
            <a:spLocks noGrp="1"/>
          </p:cNvSpPr>
          <p:nvPr>
            <p:ph type="pic" sz="quarter" idx="27" hasCustomPrompt="1"/>
          </p:nvPr>
        </p:nvSpPr>
        <p:spPr>
          <a:xfrm>
            <a:off x="8793162" y="4595414"/>
            <a:ext cx="324000" cy="324000"/>
          </a:xfrm>
          <a:prstGeom prst="rect">
            <a:avLst/>
          </a:prstGeom>
        </p:spPr>
        <p:txBody>
          <a:bodyPr/>
          <a:lstStyle>
            <a:lvl1pPr marL="0" indent="0">
              <a:buNone/>
              <a:defRPr sz="799">
                <a:solidFill>
                  <a:schemeClr val="bg1"/>
                </a:solidFill>
              </a:defRPr>
            </a:lvl1pPr>
          </a:lstStyle>
          <a:p>
            <a:r>
              <a:rPr lang="en-GB" dirty="0"/>
              <a:t> </a:t>
            </a:r>
          </a:p>
        </p:txBody>
      </p:sp>
      <p:sp>
        <p:nvSpPr>
          <p:cNvPr id="26" name="Picture Placeholder 9">
            <a:extLst>
              <a:ext uri="{FF2B5EF4-FFF2-40B4-BE49-F238E27FC236}">
                <a16:creationId xmlns:a16="http://schemas.microsoft.com/office/drawing/2014/main" id="{16C8B703-7EB9-4275-85A1-24DA6F511726}"/>
              </a:ext>
            </a:extLst>
          </p:cNvPr>
          <p:cNvSpPr>
            <a:spLocks noGrp="1"/>
          </p:cNvSpPr>
          <p:nvPr>
            <p:ph type="pic" sz="quarter" idx="28" hasCustomPrompt="1"/>
          </p:nvPr>
        </p:nvSpPr>
        <p:spPr>
          <a:xfrm>
            <a:off x="9261162" y="4595414"/>
            <a:ext cx="324000" cy="324000"/>
          </a:xfrm>
          <a:prstGeom prst="rect">
            <a:avLst/>
          </a:prstGeom>
        </p:spPr>
        <p:txBody>
          <a:bodyPr/>
          <a:lstStyle>
            <a:lvl1pPr marL="0" indent="0">
              <a:buNone/>
              <a:defRPr sz="799">
                <a:solidFill>
                  <a:schemeClr val="bg1"/>
                </a:solidFill>
              </a:defRPr>
            </a:lvl1pPr>
          </a:lstStyle>
          <a:p>
            <a:r>
              <a:rPr lang="en-GB" dirty="0"/>
              <a:t> </a:t>
            </a:r>
          </a:p>
        </p:txBody>
      </p:sp>
      <p:sp>
        <p:nvSpPr>
          <p:cNvPr id="27" name="Picture Placeholder 9">
            <a:extLst>
              <a:ext uri="{FF2B5EF4-FFF2-40B4-BE49-F238E27FC236}">
                <a16:creationId xmlns:a16="http://schemas.microsoft.com/office/drawing/2014/main" id="{3A164527-C9D0-4F3D-B303-E4C96E847752}"/>
              </a:ext>
            </a:extLst>
          </p:cNvPr>
          <p:cNvSpPr>
            <a:spLocks noGrp="1"/>
          </p:cNvSpPr>
          <p:nvPr>
            <p:ph type="pic" sz="quarter" idx="29" hasCustomPrompt="1"/>
          </p:nvPr>
        </p:nvSpPr>
        <p:spPr>
          <a:xfrm>
            <a:off x="9729162" y="4595414"/>
            <a:ext cx="324000" cy="324000"/>
          </a:xfrm>
          <a:prstGeom prst="rect">
            <a:avLst/>
          </a:prstGeom>
        </p:spPr>
        <p:txBody>
          <a:bodyPr/>
          <a:lstStyle>
            <a:lvl1pPr marL="0" indent="0">
              <a:buNone/>
              <a:defRPr sz="799">
                <a:solidFill>
                  <a:schemeClr val="bg1"/>
                </a:solidFill>
              </a:defRPr>
            </a:lvl1pPr>
          </a:lstStyle>
          <a:p>
            <a:r>
              <a:rPr lang="en-GB" dirty="0"/>
              <a:t> </a:t>
            </a:r>
          </a:p>
        </p:txBody>
      </p:sp>
      <p:sp>
        <p:nvSpPr>
          <p:cNvPr id="28" name="Picture Placeholder 9">
            <a:extLst>
              <a:ext uri="{FF2B5EF4-FFF2-40B4-BE49-F238E27FC236}">
                <a16:creationId xmlns:a16="http://schemas.microsoft.com/office/drawing/2014/main" id="{A46830B0-40C1-405B-97FE-189D28E08FF9}"/>
              </a:ext>
            </a:extLst>
          </p:cNvPr>
          <p:cNvSpPr>
            <a:spLocks noGrp="1"/>
          </p:cNvSpPr>
          <p:nvPr>
            <p:ph type="pic" sz="quarter" idx="30" hasCustomPrompt="1"/>
          </p:nvPr>
        </p:nvSpPr>
        <p:spPr>
          <a:xfrm>
            <a:off x="10197162" y="4595414"/>
            <a:ext cx="324000" cy="324000"/>
          </a:xfrm>
          <a:prstGeom prst="rect">
            <a:avLst/>
          </a:prstGeom>
        </p:spPr>
        <p:txBody>
          <a:bodyPr/>
          <a:lstStyle>
            <a:lvl1pPr marL="0" indent="0">
              <a:buNone/>
              <a:defRPr sz="799">
                <a:solidFill>
                  <a:schemeClr val="bg1"/>
                </a:solidFill>
              </a:defRPr>
            </a:lvl1pPr>
          </a:lstStyle>
          <a:p>
            <a:r>
              <a:rPr lang="en-GB" dirty="0"/>
              <a:t> </a:t>
            </a:r>
          </a:p>
        </p:txBody>
      </p:sp>
    </p:spTree>
    <p:extLst>
      <p:ext uri="{BB962C8B-B14F-4D97-AF65-F5344CB8AC3E}">
        <p14:creationId xmlns:p14="http://schemas.microsoft.com/office/powerpoint/2010/main" val="194426898"/>
      </p:ext>
    </p:extLst>
  </p:cSld>
  <p:clrMapOvr>
    <a:masterClrMapping/>
  </p:clrMapOvr>
  <p:hf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matchingName="End Slide 4" preserve="1" userDrawn="1">
  <p:cSld name="End Slid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43963-C518-4447-9E83-A30F66BBBF02}"/>
              </a:ext>
            </a:extLst>
          </p:cNvPr>
          <p:cNvSpPr>
            <a:spLocks noGrp="1"/>
          </p:cNvSpPr>
          <p:nvPr>
            <p:ph type="title"/>
          </p:nvPr>
        </p:nvSpPr>
        <p:spPr>
          <a:xfrm>
            <a:off x="695325" y="1556794"/>
            <a:ext cx="11017250" cy="692647"/>
          </a:xfrm>
        </p:spPr>
        <p:txBody>
          <a:bodyPr/>
          <a:lstStyle>
            <a:lvl1pPr>
              <a:defRPr sz="4795">
                <a:solidFill>
                  <a:schemeClr val="tx2"/>
                </a:solidFill>
                <a:latin typeface="SwissReSans Light" panose="020B0604020202020204" charset="0"/>
              </a:defRPr>
            </a:lvl1pPr>
          </a:lstStyle>
          <a:p>
            <a:r>
              <a:rPr lang="en-GB"/>
              <a:t>Click to edit Master title style</a:t>
            </a:r>
            <a:endParaRPr lang="en-GB" dirty="0"/>
          </a:p>
        </p:txBody>
      </p:sp>
      <p:sp>
        <p:nvSpPr>
          <p:cNvPr id="13" name="Text Placeholder 4">
            <a:extLst>
              <a:ext uri="{FF2B5EF4-FFF2-40B4-BE49-F238E27FC236}">
                <a16:creationId xmlns:a16="http://schemas.microsoft.com/office/drawing/2014/main" id="{912E097B-8B33-4A53-A464-F9DB356C0E34}"/>
              </a:ext>
            </a:extLst>
          </p:cNvPr>
          <p:cNvSpPr>
            <a:spLocks noGrp="1"/>
          </p:cNvSpPr>
          <p:nvPr>
            <p:ph type="body" sz="quarter" idx="15" hasCustomPrompt="1"/>
          </p:nvPr>
        </p:nvSpPr>
        <p:spPr>
          <a:xfrm>
            <a:off x="695325" y="5314979"/>
            <a:ext cx="2093973" cy="184666"/>
          </a:xfrm>
          <a:prstGeom prst="rect">
            <a:avLst/>
          </a:prstGeom>
        </p:spPr>
        <p:txBody>
          <a:bodyPr anchor="t">
            <a:noAutofit/>
          </a:bodyPr>
          <a:lstStyle>
            <a:lvl1pPr marL="0" indent="0">
              <a:spcBef>
                <a:spcPts val="0"/>
              </a:spcBef>
              <a:buFontTx/>
              <a:buNone/>
              <a:defRPr sz="1199" b="0">
                <a:solidFill>
                  <a:schemeClr val="tx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dirty="0"/>
              <a:t>Click to add name</a:t>
            </a:r>
          </a:p>
        </p:txBody>
      </p:sp>
      <p:sp>
        <p:nvSpPr>
          <p:cNvPr id="12" name="Text Placeholder 4">
            <a:extLst>
              <a:ext uri="{FF2B5EF4-FFF2-40B4-BE49-F238E27FC236}">
                <a16:creationId xmlns:a16="http://schemas.microsoft.com/office/drawing/2014/main" id="{5D0866EC-5ED0-45CD-A896-C7F91D657F75}"/>
              </a:ext>
            </a:extLst>
          </p:cNvPr>
          <p:cNvSpPr>
            <a:spLocks noGrp="1"/>
          </p:cNvSpPr>
          <p:nvPr>
            <p:ph type="body" sz="quarter" idx="16"/>
          </p:nvPr>
        </p:nvSpPr>
        <p:spPr>
          <a:xfrm>
            <a:off x="695325" y="3934159"/>
            <a:ext cx="6828222" cy="276999"/>
          </a:xfrm>
          <a:prstGeom prst="rect">
            <a:avLst/>
          </a:prstGeom>
        </p:spPr>
        <p:txBody>
          <a:bodyPr anchor="t"/>
          <a:lstStyle>
            <a:lvl1pPr marL="0" indent="0">
              <a:spcBef>
                <a:spcPts val="0"/>
              </a:spcBef>
              <a:buFontTx/>
              <a:buNone/>
              <a:defRPr sz="1598">
                <a:solidFill>
                  <a:schemeClr val="tx2"/>
                </a:solidFill>
                <a:latin typeface="SwissReSans Light" panose="020B0504020202020204" pitchFamily="34" charset="0"/>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a:t>Click to edit Master text styles</a:t>
            </a:r>
            <a:endParaRPr lang="en-GB" dirty="0"/>
          </a:p>
        </p:txBody>
      </p:sp>
      <p:sp>
        <p:nvSpPr>
          <p:cNvPr id="15" name="Text Placeholder 4">
            <a:extLst>
              <a:ext uri="{FF2B5EF4-FFF2-40B4-BE49-F238E27FC236}">
                <a16:creationId xmlns:a16="http://schemas.microsoft.com/office/drawing/2014/main" id="{79104C73-C903-4C9D-971F-ADC82F7CD979}"/>
              </a:ext>
            </a:extLst>
          </p:cNvPr>
          <p:cNvSpPr>
            <a:spLocks noGrp="1"/>
          </p:cNvSpPr>
          <p:nvPr>
            <p:ph type="body" sz="quarter" idx="17" hasCustomPrompt="1"/>
          </p:nvPr>
        </p:nvSpPr>
        <p:spPr>
          <a:xfrm>
            <a:off x="695325" y="5505327"/>
            <a:ext cx="2093973" cy="553998"/>
          </a:xfrm>
          <a:prstGeom prst="rect">
            <a:avLst/>
          </a:prstGeom>
        </p:spPr>
        <p:txBody>
          <a:bodyPr anchor="t">
            <a:noAutofit/>
          </a:bodyPr>
          <a:lstStyle>
            <a:lvl1pPr marL="0" indent="0">
              <a:spcBef>
                <a:spcPts val="0"/>
              </a:spcBef>
              <a:buFontTx/>
              <a:buNone/>
              <a:defRPr sz="1199" b="0">
                <a:solidFill>
                  <a:schemeClr val="tx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dirty="0"/>
              <a:t>Job title</a:t>
            </a:r>
            <a:br>
              <a:rPr lang="en-GB" dirty="0"/>
            </a:br>
            <a:r>
              <a:rPr lang="en-GB" dirty="0"/>
              <a:t>name@swissre.com</a:t>
            </a:r>
            <a:br>
              <a:rPr lang="en-GB" dirty="0"/>
            </a:br>
            <a:r>
              <a:rPr lang="en-GB" dirty="0"/>
              <a:t>000 0000 0000</a:t>
            </a:r>
          </a:p>
        </p:txBody>
      </p:sp>
      <p:sp>
        <p:nvSpPr>
          <p:cNvPr id="16" name="Text Placeholder 4">
            <a:extLst>
              <a:ext uri="{FF2B5EF4-FFF2-40B4-BE49-F238E27FC236}">
                <a16:creationId xmlns:a16="http://schemas.microsoft.com/office/drawing/2014/main" id="{B6AAA0F8-4641-419D-A8C4-5B42FAFD19D1}"/>
              </a:ext>
            </a:extLst>
          </p:cNvPr>
          <p:cNvSpPr>
            <a:spLocks noGrp="1"/>
          </p:cNvSpPr>
          <p:nvPr>
            <p:ph type="body" sz="quarter" idx="18" hasCustomPrompt="1"/>
          </p:nvPr>
        </p:nvSpPr>
        <p:spPr>
          <a:xfrm>
            <a:off x="5429574" y="5314979"/>
            <a:ext cx="2093973" cy="184666"/>
          </a:xfrm>
          <a:prstGeom prst="rect">
            <a:avLst/>
          </a:prstGeom>
        </p:spPr>
        <p:txBody>
          <a:bodyPr anchor="t">
            <a:noAutofit/>
          </a:bodyPr>
          <a:lstStyle>
            <a:lvl1pPr marL="0" marR="0" indent="0" algn="l" defTabSz="913486" rtl="0" eaLnBrk="1" fontAlgn="auto" latinLnBrk="0" hangingPunct="1">
              <a:lnSpc>
                <a:spcPct val="100000"/>
              </a:lnSpc>
              <a:spcBef>
                <a:spcPts val="0"/>
              </a:spcBef>
              <a:spcAft>
                <a:spcPts val="0"/>
              </a:spcAft>
              <a:buClrTx/>
              <a:buSzPct val="100000"/>
              <a:buFontTx/>
              <a:buNone/>
              <a:tabLst/>
              <a:defRPr sz="1199" b="0">
                <a:solidFill>
                  <a:schemeClr val="tx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marL="0" marR="0" lvl="0" indent="0" algn="l" defTabSz="913486" rtl="0" eaLnBrk="1" fontAlgn="auto" latinLnBrk="0" hangingPunct="1">
              <a:lnSpc>
                <a:spcPct val="100000"/>
              </a:lnSpc>
              <a:spcBef>
                <a:spcPts val="0"/>
              </a:spcBef>
              <a:spcAft>
                <a:spcPts val="0"/>
              </a:spcAft>
              <a:buClrTx/>
              <a:buSzPct val="100000"/>
              <a:buFontTx/>
              <a:buNone/>
              <a:tabLst/>
              <a:defRPr/>
            </a:pPr>
            <a:r>
              <a:rPr lang="en-GB" dirty="0"/>
              <a:t>Click to add name</a:t>
            </a:r>
          </a:p>
        </p:txBody>
      </p:sp>
      <p:sp>
        <p:nvSpPr>
          <p:cNvPr id="17" name="Text Placeholder 4">
            <a:extLst>
              <a:ext uri="{FF2B5EF4-FFF2-40B4-BE49-F238E27FC236}">
                <a16:creationId xmlns:a16="http://schemas.microsoft.com/office/drawing/2014/main" id="{70E9C7E7-7CB8-4425-A5B3-2DE14A5750AA}"/>
              </a:ext>
            </a:extLst>
          </p:cNvPr>
          <p:cNvSpPr>
            <a:spLocks noGrp="1"/>
          </p:cNvSpPr>
          <p:nvPr>
            <p:ph type="body" sz="quarter" idx="19" hasCustomPrompt="1"/>
          </p:nvPr>
        </p:nvSpPr>
        <p:spPr>
          <a:xfrm>
            <a:off x="5429574" y="5505327"/>
            <a:ext cx="2093973" cy="553998"/>
          </a:xfrm>
          <a:prstGeom prst="rect">
            <a:avLst/>
          </a:prstGeom>
        </p:spPr>
        <p:txBody>
          <a:bodyPr anchor="t">
            <a:noAutofit/>
          </a:bodyPr>
          <a:lstStyle>
            <a:lvl1pPr marL="0" indent="0">
              <a:spcBef>
                <a:spcPts val="0"/>
              </a:spcBef>
              <a:buFontTx/>
              <a:buNone/>
              <a:defRPr sz="1199" b="0">
                <a:solidFill>
                  <a:schemeClr val="tx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dirty="0"/>
              <a:t>Job title</a:t>
            </a:r>
            <a:br>
              <a:rPr lang="en-GB" dirty="0"/>
            </a:br>
            <a:r>
              <a:rPr lang="en-GB" dirty="0"/>
              <a:t>name@swissre.com</a:t>
            </a:r>
            <a:br>
              <a:rPr lang="en-GB" dirty="0"/>
            </a:br>
            <a:r>
              <a:rPr lang="en-GB" dirty="0"/>
              <a:t>000 0000 0000</a:t>
            </a:r>
          </a:p>
        </p:txBody>
      </p:sp>
      <p:sp>
        <p:nvSpPr>
          <p:cNvPr id="18" name="Text Placeholder 4">
            <a:extLst>
              <a:ext uri="{FF2B5EF4-FFF2-40B4-BE49-F238E27FC236}">
                <a16:creationId xmlns:a16="http://schemas.microsoft.com/office/drawing/2014/main" id="{B41A1806-731A-4E83-BB0C-A9548663CFD0}"/>
              </a:ext>
            </a:extLst>
          </p:cNvPr>
          <p:cNvSpPr>
            <a:spLocks noGrp="1"/>
          </p:cNvSpPr>
          <p:nvPr>
            <p:ph type="body" sz="quarter" idx="20" hasCustomPrompt="1"/>
          </p:nvPr>
        </p:nvSpPr>
        <p:spPr>
          <a:xfrm>
            <a:off x="3062450" y="5314979"/>
            <a:ext cx="2093973" cy="184666"/>
          </a:xfrm>
          <a:prstGeom prst="rect">
            <a:avLst/>
          </a:prstGeom>
        </p:spPr>
        <p:txBody>
          <a:bodyPr anchor="t">
            <a:noAutofit/>
          </a:bodyPr>
          <a:lstStyle>
            <a:lvl1pPr marL="0" marR="0" indent="0" algn="l" defTabSz="913486" rtl="0" eaLnBrk="1" fontAlgn="auto" latinLnBrk="0" hangingPunct="1">
              <a:lnSpc>
                <a:spcPct val="100000"/>
              </a:lnSpc>
              <a:spcBef>
                <a:spcPts val="0"/>
              </a:spcBef>
              <a:spcAft>
                <a:spcPts val="0"/>
              </a:spcAft>
              <a:buClrTx/>
              <a:buSzPct val="100000"/>
              <a:buFontTx/>
              <a:buNone/>
              <a:tabLst/>
              <a:defRPr sz="1199" b="0">
                <a:solidFill>
                  <a:schemeClr val="tx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marL="0" marR="0" lvl="0" indent="0" algn="l" defTabSz="913486" rtl="0" eaLnBrk="1" fontAlgn="auto" latinLnBrk="0" hangingPunct="1">
              <a:lnSpc>
                <a:spcPct val="100000"/>
              </a:lnSpc>
              <a:spcBef>
                <a:spcPts val="0"/>
              </a:spcBef>
              <a:spcAft>
                <a:spcPts val="0"/>
              </a:spcAft>
              <a:buClrTx/>
              <a:buSzPct val="100000"/>
              <a:buFontTx/>
              <a:buNone/>
              <a:tabLst/>
              <a:defRPr/>
            </a:pPr>
            <a:r>
              <a:rPr lang="en-GB" dirty="0"/>
              <a:t>Click to add name</a:t>
            </a:r>
          </a:p>
        </p:txBody>
      </p:sp>
      <p:sp>
        <p:nvSpPr>
          <p:cNvPr id="19" name="Text Placeholder 4">
            <a:extLst>
              <a:ext uri="{FF2B5EF4-FFF2-40B4-BE49-F238E27FC236}">
                <a16:creationId xmlns:a16="http://schemas.microsoft.com/office/drawing/2014/main" id="{6F4CECFD-0A5E-4297-9C69-2A932A779749}"/>
              </a:ext>
            </a:extLst>
          </p:cNvPr>
          <p:cNvSpPr>
            <a:spLocks noGrp="1"/>
          </p:cNvSpPr>
          <p:nvPr>
            <p:ph type="body" sz="quarter" idx="21" hasCustomPrompt="1"/>
          </p:nvPr>
        </p:nvSpPr>
        <p:spPr>
          <a:xfrm>
            <a:off x="3062450" y="5505327"/>
            <a:ext cx="2093973" cy="553998"/>
          </a:xfrm>
          <a:prstGeom prst="rect">
            <a:avLst/>
          </a:prstGeom>
        </p:spPr>
        <p:txBody>
          <a:bodyPr anchor="t">
            <a:noAutofit/>
          </a:bodyPr>
          <a:lstStyle>
            <a:lvl1pPr marL="0" indent="0">
              <a:spcBef>
                <a:spcPts val="0"/>
              </a:spcBef>
              <a:buFontTx/>
              <a:buNone/>
              <a:defRPr sz="1199" b="0">
                <a:solidFill>
                  <a:schemeClr val="tx1"/>
                </a:solidFill>
                <a:latin typeface="+mj-lt"/>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dirty="0"/>
              <a:t>Job title</a:t>
            </a:r>
            <a:br>
              <a:rPr lang="en-GB" dirty="0"/>
            </a:br>
            <a:r>
              <a:rPr lang="en-GB" dirty="0"/>
              <a:t>name@swissre.com</a:t>
            </a:r>
            <a:br>
              <a:rPr lang="en-GB" dirty="0"/>
            </a:br>
            <a:r>
              <a:rPr lang="en-GB" dirty="0"/>
              <a:t>000 0000 0000</a:t>
            </a:r>
          </a:p>
        </p:txBody>
      </p:sp>
      <p:sp>
        <p:nvSpPr>
          <p:cNvPr id="20" name="Text Placeholder 4">
            <a:extLst>
              <a:ext uri="{FF2B5EF4-FFF2-40B4-BE49-F238E27FC236}">
                <a16:creationId xmlns:a16="http://schemas.microsoft.com/office/drawing/2014/main" id="{75837384-8E7C-48B1-93BA-43E60422F050}"/>
              </a:ext>
            </a:extLst>
          </p:cNvPr>
          <p:cNvSpPr>
            <a:spLocks noGrp="1"/>
          </p:cNvSpPr>
          <p:nvPr>
            <p:ph type="body" sz="quarter" idx="22"/>
          </p:nvPr>
        </p:nvSpPr>
        <p:spPr>
          <a:xfrm>
            <a:off x="8328173" y="4077074"/>
            <a:ext cx="3384402" cy="310639"/>
          </a:xfrm>
          <a:prstGeom prst="rect">
            <a:avLst/>
          </a:prstGeom>
        </p:spPr>
        <p:txBody>
          <a:bodyPr anchor="t"/>
          <a:lstStyle>
            <a:lvl1pPr marL="0" indent="0">
              <a:spcBef>
                <a:spcPts val="0"/>
              </a:spcBef>
              <a:buFontTx/>
              <a:buNone/>
              <a:defRPr sz="1598">
                <a:solidFill>
                  <a:schemeClr val="tx2"/>
                </a:solidFill>
                <a:latin typeface="SwissReSans Light" panose="020B0504020202020204" pitchFamily="34" charset="0"/>
              </a:defRPr>
            </a:lvl1pPr>
            <a:lvl2pPr marL="182379" indent="0">
              <a:buFontTx/>
              <a:buNone/>
              <a:defRPr sz="4995">
                <a:solidFill>
                  <a:schemeClr val="tx2"/>
                </a:solidFill>
              </a:defRPr>
            </a:lvl2pPr>
            <a:lvl3pPr marL="444056" indent="0">
              <a:buFontTx/>
              <a:buNone/>
              <a:defRPr sz="4995">
                <a:solidFill>
                  <a:schemeClr val="tx2"/>
                </a:solidFill>
              </a:defRPr>
            </a:lvl3pPr>
            <a:lvl4pPr marL="715247" indent="0">
              <a:buFontTx/>
              <a:buNone/>
              <a:defRPr sz="4995">
                <a:solidFill>
                  <a:schemeClr val="tx2"/>
                </a:solidFill>
              </a:defRPr>
            </a:lvl4pPr>
            <a:lvl5pPr marL="984852" indent="0">
              <a:buFontTx/>
              <a:buNone/>
              <a:defRPr sz="4995">
                <a:solidFill>
                  <a:schemeClr val="tx2"/>
                </a:solidFill>
              </a:defRPr>
            </a:lvl5pPr>
          </a:lstStyle>
          <a:p>
            <a:pPr lvl="0"/>
            <a:r>
              <a:rPr lang="en-GB"/>
              <a:t>Click to edit Master text styles</a:t>
            </a:r>
            <a:endParaRPr lang="en-GB" dirty="0"/>
          </a:p>
        </p:txBody>
      </p:sp>
      <p:cxnSp>
        <p:nvCxnSpPr>
          <p:cNvPr id="11" name="Straight Connector 10">
            <a:extLst>
              <a:ext uri="{FF2B5EF4-FFF2-40B4-BE49-F238E27FC236}">
                <a16:creationId xmlns:a16="http://schemas.microsoft.com/office/drawing/2014/main" id="{E0F28C5D-8845-4047-8415-327CB3F2CACD}"/>
              </a:ext>
            </a:extLst>
          </p:cNvPr>
          <p:cNvCxnSpPr>
            <a:cxnSpLocks/>
          </p:cNvCxnSpPr>
          <p:nvPr userDrawn="1"/>
        </p:nvCxnSpPr>
        <p:spPr>
          <a:xfrm>
            <a:off x="8119367" y="4093739"/>
            <a:ext cx="0" cy="1944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Picture Placeholder 3">
            <a:extLst>
              <a:ext uri="{FF2B5EF4-FFF2-40B4-BE49-F238E27FC236}">
                <a16:creationId xmlns:a16="http://schemas.microsoft.com/office/drawing/2014/main" id="{69F551F4-30A0-42FA-8222-588014C02762}"/>
              </a:ext>
            </a:extLst>
          </p:cNvPr>
          <p:cNvSpPr>
            <a:spLocks noGrp="1"/>
          </p:cNvSpPr>
          <p:nvPr>
            <p:ph type="pic" sz="quarter" idx="23" hasCustomPrompt="1"/>
          </p:nvPr>
        </p:nvSpPr>
        <p:spPr bwMode="gray">
          <a:xfrm>
            <a:off x="695325" y="4427610"/>
            <a:ext cx="756000" cy="756000"/>
          </a:xfrm>
          <a:prstGeom prst="ellipse">
            <a:avLst/>
          </a:prstGeom>
        </p:spPr>
        <p:txBody>
          <a:bodyPr tIns="360000" anchor="ctr" anchorCtr="0"/>
          <a:lstStyle>
            <a:lvl1pPr marL="0" indent="0" algn="ctr">
              <a:buNone/>
              <a:defRPr sz="899">
                <a:solidFill>
                  <a:srgbClr val="A8BAB2"/>
                </a:solidFill>
              </a:defRPr>
            </a:lvl1pPr>
          </a:lstStyle>
          <a:p>
            <a:r>
              <a:rPr lang="en-GB" noProof="0" dirty="0"/>
              <a:t>Add picture</a:t>
            </a:r>
          </a:p>
        </p:txBody>
      </p:sp>
      <p:sp>
        <p:nvSpPr>
          <p:cNvPr id="23" name="Picture Placeholder 3">
            <a:extLst>
              <a:ext uri="{FF2B5EF4-FFF2-40B4-BE49-F238E27FC236}">
                <a16:creationId xmlns:a16="http://schemas.microsoft.com/office/drawing/2014/main" id="{ADE6BCF2-2380-46A1-8C25-731905BB2B01}"/>
              </a:ext>
            </a:extLst>
          </p:cNvPr>
          <p:cNvSpPr>
            <a:spLocks noGrp="1"/>
          </p:cNvSpPr>
          <p:nvPr>
            <p:ph type="pic" sz="quarter" idx="24" hasCustomPrompt="1"/>
          </p:nvPr>
        </p:nvSpPr>
        <p:spPr bwMode="gray">
          <a:xfrm>
            <a:off x="3062449" y="4427610"/>
            <a:ext cx="756000" cy="756000"/>
          </a:xfrm>
          <a:prstGeom prst="ellipse">
            <a:avLst/>
          </a:prstGeom>
        </p:spPr>
        <p:txBody>
          <a:bodyPr tIns="360000" anchor="ctr" anchorCtr="0"/>
          <a:lstStyle>
            <a:lvl1pPr marL="0" indent="0" algn="ctr">
              <a:buNone/>
              <a:defRPr sz="899">
                <a:solidFill>
                  <a:srgbClr val="A8BAB2"/>
                </a:solidFill>
              </a:defRPr>
            </a:lvl1pPr>
          </a:lstStyle>
          <a:p>
            <a:r>
              <a:rPr lang="en-GB" noProof="0" dirty="0"/>
              <a:t>Add picture</a:t>
            </a:r>
          </a:p>
        </p:txBody>
      </p:sp>
      <p:sp>
        <p:nvSpPr>
          <p:cNvPr id="24" name="Picture Placeholder 3">
            <a:extLst>
              <a:ext uri="{FF2B5EF4-FFF2-40B4-BE49-F238E27FC236}">
                <a16:creationId xmlns:a16="http://schemas.microsoft.com/office/drawing/2014/main" id="{C7366075-1CD2-44CA-AA8D-8DB1F77AC580}"/>
              </a:ext>
            </a:extLst>
          </p:cNvPr>
          <p:cNvSpPr>
            <a:spLocks noGrp="1"/>
          </p:cNvSpPr>
          <p:nvPr>
            <p:ph type="pic" sz="quarter" idx="25" hasCustomPrompt="1"/>
          </p:nvPr>
        </p:nvSpPr>
        <p:spPr bwMode="gray">
          <a:xfrm>
            <a:off x="5429573" y="4427610"/>
            <a:ext cx="756000" cy="756000"/>
          </a:xfrm>
          <a:prstGeom prst="ellipse">
            <a:avLst/>
          </a:prstGeom>
        </p:spPr>
        <p:txBody>
          <a:bodyPr tIns="360000" anchor="ctr" anchorCtr="0"/>
          <a:lstStyle>
            <a:lvl1pPr marL="0" indent="0" algn="ctr">
              <a:buNone/>
              <a:defRPr sz="899">
                <a:solidFill>
                  <a:srgbClr val="A8BAB2"/>
                </a:solidFill>
              </a:defRPr>
            </a:lvl1pPr>
          </a:lstStyle>
          <a:p>
            <a:r>
              <a:rPr lang="en-GB" noProof="0" dirty="0"/>
              <a:t>Add picture</a:t>
            </a:r>
          </a:p>
        </p:txBody>
      </p:sp>
      <p:sp>
        <p:nvSpPr>
          <p:cNvPr id="22" name="Picture Placeholder 9">
            <a:extLst>
              <a:ext uri="{FF2B5EF4-FFF2-40B4-BE49-F238E27FC236}">
                <a16:creationId xmlns:a16="http://schemas.microsoft.com/office/drawing/2014/main" id="{648D5C41-1D22-4084-B72C-691EECE7BD19}"/>
              </a:ext>
            </a:extLst>
          </p:cNvPr>
          <p:cNvSpPr>
            <a:spLocks noGrp="1"/>
          </p:cNvSpPr>
          <p:nvPr>
            <p:ph type="pic" sz="quarter" idx="26" hasCustomPrompt="1"/>
          </p:nvPr>
        </p:nvSpPr>
        <p:spPr>
          <a:xfrm>
            <a:off x="8325162" y="4595414"/>
            <a:ext cx="324000" cy="324000"/>
          </a:xfrm>
          <a:prstGeom prst="rect">
            <a:avLst/>
          </a:prstGeom>
        </p:spPr>
        <p:txBody>
          <a:bodyPr/>
          <a:lstStyle>
            <a:lvl1pPr marL="0" indent="0">
              <a:buNone/>
              <a:defRPr sz="799">
                <a:solidFill>
                  <a:schemeClr val="bg1"/>
                </a:solidFill>
              </a:defRPr>
            </a:lvl1pPr>
          </a:lstStyle>
          <a:p>
            <a:r>
              <a:rPr lang="en-GB" dirty="0"/>
              <a:t> </a:t>
            </a:r>
          </a:p>
        </p:txBody>
      </p:sp>
      <p:sp>
        <p:nvSpPr>
          <p:cNvPr id="25" name="Picture Placeholder 9">
            <a:extLst>
              <a:ext uri="{FF2B5EF4-FFF2-40B4-BE49-F238E27FC236}">
                <a16:creationId xmlns:a16="http://schemas.microsoft.com/office/drawing/2014/main" id="{981C71BD-3572-4D3E-A439-282B46934A53}"/>
              </a:ext>
            </a:extLst>
          </p:cNvPr>
          <p:cNvSpPr>
            <a:spLocks noGrp="1"/>
          </p:cNvSpPr>
          <p:nvPr>
            <p:ph type="pic" sz="quarter" idx="27" hasCustomPrompt="1"/>
          </p:nvPr>
        </p:nvSpPr>
        <p:spPr>
          <a:xfrm>
            <a:off x="8793162" y="4595414"/>
            <a:ext cx="324000" cy="324000"/>
          </a:xfrm>
          <a:prstGeom prst="rect">
            <a:avLst/>
          </a:prstGeom>
        </p:spPr>
        <p:txBody>
          <a:bodyPr/>
          <a:lstStyle>
            <a:lvl1pPr marL="0" indent="0">
              <a:buNone/>
              <a:defRPr sz="799">
                <a:solidFill>
                  <a:schemeClr val="bg1"/>
                </a:solidFill>
              </a:defRPr>
            </a:lvl1pPr>
          </a:lstStyle>
          <a:p>
            <a:r>
              <a:rPr lang="en-GB" dirty="0"/>
              <a:t> </a:t>
            </a:r>
          </a:p>
        </p:txBody>
      </p:sp>
      <p:sp>
        <p:nvSpPr>
          <p:cNvPr id="26" name="Picture Placeholder 9">
            <a:extLst>
              <a:ext uri="{FF2B5EF4-FFF2-40B4-BE49-F238E27FC236}">
                <a16:creationId xmlns:a16="http://schemas.microsoft.com/office/drawing/2014/main" id="{1E38F592-CD50-44D2-ADAF-E5E00BA23CFF}"/>
              </a:ext>
            </a:extLst>
          </p:cNvPr>
          <p:cNvSpPr>
            <a:spLocks noGrp="1"/>
          </p:cNvSpPr>
          <p:nvPr>
            <p:ph type="pic" sz="quarter" idx="28" hasCustomPrompt="1"/>
          </p:nvPr>
        </p:nvSpPr>
        <p:spPr>
          <a:xfrm>
            <a:off x="9261162" y="4595414"/>
            <a:ext cx="324000" cy="324000"/>
          </a:xfrm>
          <a:prstGeom prst="rect">
            <a:avLst/>
          </a:prstGeom>
        </p:spPr>
        <p:txBody>
          <a:bodyPr/>
          <a:lstStyle>
            <a:lvl1pPr marL="0" indent="0">
              <a:buNone/>
              <a:defRPr sz="799">
                <a:solidFill>
                  <a:schemeClr val="bg1"/>
                </a:solidFill>
              </a:defRPr>
            </a:lvl1pPr>
          </a:lstStyle>
          <a:p>
            <a:r>
              <a:rPr lang="en-GB" dirty="0"/>
              <a:t> </a:t>
            </a:r>
          </a:p>
        </p:txBody>
      </p:sp>
      <p:sp>
        <p:nvSpPr>
          <p:cNvPr id="27" name="Picture Placeholder 9">
            <a:extLst>
              <a:ext uri="{FF2B5EF4-FFF2-40B4-BE49-F238E27FC236}">
                <a16:creationId xmlns:a16="http://schemas.microsoft.com/office/drawing/2014/main" id="{B9CBBAEC-D478-4957-A994-1732847F9DC2}"/>
              </a:ext>
            </a:extLst>
          </p:cNvPr>
          <p:cNvSpPr>
            <a:spLocks noGrp="1"/>
          </p:cNvSpPr>
          <p:nvPr>
            <p:ph type="pic" sz="quarter" idx="29" hasCustomPrompt="1"/>
          </p:nvPr>
        </p:nvSpPr>
        <p:spPr>
          <a:xfrm>
            <a:off x="9729162" y="4595414"/>
            <a:ext cx="324000" cy="324000"/>
          </a:xfrm>
          <a:prstGeom prst="rect">
            <a:avLst/>
          </a:prstGeom>
        </p:spPr>
        <p:txBody>
          <a:bodyPr/>
          <a:lstStyle>
            <a:lvl1pPr marL="0" indent="0">
              <a:buNone/>
              <a:defRPr sz="799">
                <a:solidFill>
                  <a:schemeClr val="bg1"/>
                </a:solidFill>
              </a:defRPr>
            </a:lvl1pPr>
          </a:lstStyle>
          <a:p>
            <a:r>
              <a:rPr lang="en-GB" dirty="0"/>
              <a:t> </a:t>
            </a:r>
          </a:p>
        </p:txBody>
      </p:sp>
      <p:sp>
        <p:nvSpPr>
          <p:cNvPr id="28" name="Picture Placeholder 9">
            <a:extLst>
              <a:ext uri="{FF2B5EF4-FFF2-40B4-BE49-F238E27FC236}">
                <a16:creationId xmlns:a16="http://schemas.microsoft.com/office/drawing/2014/main" id="{F35FD1BB-F5B0-4478-8DB8-91AFB5811699}"/>
              </a:ext>
            </a:extLst>
          </p:cNvPr>
          <p:cNvSpPr>
            <a:spLocks noGrp="1"/>
          </p:cNvSpPr>
          <p:nvPr>
            <p:ph type="pic" sz="quarter" idx="30" hasCustomPrompt="1"/>
          </p:nvPr>
        </p:nvSpPr>
        <p:spPr>
          <a:xfrm>
            <a:off x="10197162" y="4595414"/>
            <a:ext cx="324000" cy="324000"/>
          </a:xfrm>
          <a:prstGeom prst="rect">
            <a:avLst/>
          </a:prstGeom>
        </p:spPr>
        <p:txBody>
          <a:bodyPr/>
          <a:lstStyle>
            <a:lvl1pPr marL="0" indent="0">
              <a:buNone/>
              <a:defRPr sz="799">
                <a:solidFill>
                  <a:schemeClr val="bg1"/>
                </a:solidFill>
              </a:defRPr>
            </a:lvl1pPr>
          </a:lstStyle>
          <a:p>
            <a:r>
              <a:rPr lang="en-GB" dirty="0"/>
              <a:t> </a:t>
            </a:r>
          </a:p>
        </p:txBody>
      </p:sp>
    </p:spTree>
    <p:extLst>
      <p:ext uri="{BB962C8B-B14F-4D97-AF65-F5344CB8AC3E}">
        <p14:creationId xmlns:p14="http://schemas.microsoft.com/office/powerpoint/2010/main" val="992061309"/>
      </p:ext>
    </p:extLst>
  </p:cSld>
  <p:clrMapOvr>
    <a:masterClrMapping/>
  </p:clrMapOvr>
  <p:hf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Power Symbol" preserve="1" userDrawn="1">
  <p:cSld name="Power Symbol">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dirty="0"/>
          </a:p>
        </p:txBody>
      </p:sp>
      <p:sp>
        <p:nvSpPr>
          <p:cNvPr id="3" name="Footer Placeholder 2"/>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custDataLst>
              <p:tags r:id="rId2"/>
            </p:custDataLst>
          </p:nvPr>
        </p:nvSpPr>
        <p:spPr/>
        <p:txBody>
          <a:bodyPr/>
          <a:lstStyle/>
          <a:p>
            <a:fld id="{5E4D2043-7E31-4A53-BD33-72A88E682172}" type="slidenum">
              <a:rPr lang="en-GB" smtClean="0"/>
              <a:pPr/>
              <a:t>‹#›</a:t>
            </a:fld>
            <a:endParaRPr lang="en-GB" dirty="0"/>
          </a:p>
        </p:txBody>
      </p:sp>
      <p:sp>
        <p:nvSpPr>
          <p:cNvPr id="9" name="Rectangle 8"/>
          <p:cNvSpPr/>
          <p:nvPr userDrawn="1"/>
        </p:nvSpPr>
        <p:spPr>
          <a:xfrm>
            <a:off x="4943872" y="2564904"/>
            <a:ext cx="2304256" cy="1728192"/>
          </a:xfrm>
          <a:prstGeom prst="rect">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err="1">
              <a:latin typeface="SwissReSans Light" panose="020B0504020202020204" pitchFamily="34" charset="0"/>
            </a:endParaRPr>
          </a:p>
        </p:txBody>
      </p:sp>
      <p:grpSp>
        <p:nvGrpSpPr>
          <p:cNvPr id="11" name="Group 10"/>
          <p:cNvGrpSpPr/>
          <p:nvPr userDrawn="1"/>
        </p:nvGrpSpPr>
        <p:grpSpPr>
          <a:xfrm>
            <a:off x="4656139" y="1989140"/>
            <a:ext cx="2879725" cy="2879725"/>
            <a:chOff x="3132138" y="1989138"/>
            <a:chExt cx="2879725" cy="2879725"/>
          </a:xfrm>
        </p:grpSpPr>
        <p:sp>
          <p:nvSpPr>
            <p:cNvPr id="12" name="Rectangle 11"/>
            <p:cNvSpPr/>
            <p:nvPr userDrawn="1"/>
          </p:nvSpPr>
          <p:spPr>
            <a:xfrm>
              <a:off x="3707904" y="2564904"/>
              <a:ext cx="1728192" cy="1728192"/>
            </a:xfrm>
            <a:prstGeom prst="rect">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err="1">
                <a:latin typeface="SwissReSans Light" panose="020B0504020202020204" pitchFamily="34" charset="0"/>
              </a:endParaRPr>
            </a:p>
          </p:txBody>
        </p:sp>
        <p:sp>
          <p:nvSpPr>
            <p:cNvPr id="13" name="Freeform 5"/>
            <p:cNvSpPr>
              <a:spLocks noEditPoints="1"/>
            </p:cNvSpPr>
            <p:nvPr userDrawn="1"/>
          </p:nvSpPr>
          <p:spPr bwMode="auto">
            <a:xfrm>
              <a:off x="3132138" y="1989138"/>
              <a:ext cx="2879725" cy="2879725"/>
            </a:xfrm>
            <a:custGeom>
              <a:avLst/>
              <a:gdLst>
                <a:gd name="T0" fmla="*/ 738 w 1476"/>
                <a:gd name="T1" fmla="*/ 0 h 1476"/>
                <a:gd name="T2" fmla="*/ 0 w 1476"/>
                <a:gd name="T3" fmla="*/ 738 h 1476"/>
                <a:gd name="T4" fmla="*/ 738 w 1476"/>
                <a:gd name="T5" fmla="*/ 1476 h 1476"/>
                <a:gd name="T6" fmla="*/ 1476 w 1476"/>
                <a:gd name="T7" fmla="*/ 738 h 1476"/>
                <a:gd name="T8" fmla="*/ 738 w 1476"/>
                <a:gd name="T9" fmla="*/ 0 h 1476"/>
                <a:gd name="T10" fmla="*/ 547 w 1476"/>
                <a:gd name="T11" fmla="*/ 1099 h 1476"/>
                <a:gd name="T12" fmla="*/ 388 w 1476"/>
                <a:gd name="T13" fmla="*/ 1099 h 1476"/>
                <a:gd name="T14" fmla="*/ 388 w 1476"/>
                <a:gd name="T15" fmla="*/ 637 h 1476"/>
                <a:gd name="T16" fmla="*/ 547 w 1476"/>
                <a:gd name="T17" fmla="*/ 637 h 1476"/>
                <a:gd name="T18" fmla="*/ 547 w 1476"/>
                <a:gd name="T19" fmla="*/ 1099 h 1476"/>
                <a:gd name="T20" fmla="*/ 817 w 1476"/>
                <a:gd name="T21" fmla="*/ 1099 h 1476"/>
                <a:gd name="T22" fmla="*/ 658 w 1476"/>
                <a:gd name="T23" fmla="*/ 1099 h 1476"/>
                <a:gd name="T24" fmla="*/ 658 w 1476"/>
                <a:gd name="T25" fmla="*/ 637 h 1476"/>
                <a:gd name="T26" fmla="*/ 817 w 1476"/>
                <a:gd name="T27" fmla="*/ 637 h 1476"/>
                <a:gd name="T28" fmla="*/ 817 w 1476"/>
                <a:gd name="T29" fmla="*/ 1099 h 1476"/>
                <a:gd name="T30" fmla="*/ 1088 w 1476"/>
                <a:gd name="T31" fmla="*/ 1099 h 1476"/>
                <a:gd name="T32" fmla="*/ 929 w 1476"/>
                <a:gd name="T33" fmla="*/ 1099 h 1476"/>
                <a:gd name="T34" fmla="*/ 929 w 1476"/>
                <a:gd name="T35" fmla="*/ 637 h 1476"/>
                <a:gd name="T36" fmla="*/ 1088 w 1476"/>
                <a:gd name="T37" fmla="*/ 637 h 1476"/>
                <a:gd name="T38" fmla="*/ 1088 w 1476"/>
                <a:gd name="T39" fmla="*/ 1099 h 1476"/>
                <a:gd name="T40" fmla="*/ 1094 w 1476"/>
                <a:gd name="T41" fmla="*/ 524 h 1476"/>
                <a:gd name="T42" fmla="*/ 382 w 1476"/>
                <a:gd name="T43" fmla="*/ 524 h 1476"/>
                <a:gd name="T44" fmla="*/ 382 w 1476"/>
                <a:gd name="T45" fmla="*/ 374 h 1476"/>
                <a:gd name="T46" fmla="*/ 1094 w 1476"/>
                <a:gd name="T47" fmla="*/ 374 h 1476"/>
                <a:gd name="T48" fmla="*/ 1094 w 1476"/>
                <a:gd name="T49" fmla="*/ 524 h 1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76" h="1476">
                  <a:moveTo>
                    <a:pt x="738" y="0"/>
                  </a:moveTo>
                  <a:cubicBezTo>
                    <a:pt x="330" y="0"/>
                    <a:pt x="0" y="331"/>
                    <a:pt x="0" y="738"/>
                  </a:cubicBezTo>
                  <a:cubicBezTo>
                    <a:pt x="0" y="1146"/>
                    <a:pt x="330" y="1476"/>
                    <a:pt x="738" y="1476"/>
                  </a:cubicBezTo>
                  <a:cubicBezTo>
                    <a:pt x="1145" y="1476"/>
                    <a:pt x="1476" y="1146"/>
                    <a:pt x="1476" y="738"/>
                  </a:cubicBezTo>
                  <a:cubicBezTo>
                    <a:pt x="1476" y="331"/>
                    <a:pt x="1145" y="0"/>
                    <a:pt x="738" y="0"/>
                  </a:cubicBezTo>
                  <a:moveTo>
                    <a:pt x="547" y="1099"/>
                  </a:moveTo>
                  <a:cubicBezTo>
                    <a:pt x="388" y="1099"/>
                    <a:pt x="388" y="1099"/>
                    <a:pt x="388" y="1099"/>
                  </a:cubicBezTo>
                  <a:cubicBezTo>
                    <a:pt x="388" y="637"/>
                    <a:pt x="388" y="637"/>
                    <a:pt x="388" y="637"/>
                  </a:cubicBezTo>
                  <a:cubicBezTo>
                    <a:pt x="547" y="637"/>
                    <a:pt x="547" y="637"/>
                    <a:pt x="547" y="637"/>
                  </a:cubicBezTo>
                  <a:lnTo>
                    <a:pt x="547" y="1099"/>
                  </a:lnTo>
                  <a:close/>
                  <a:moveTo>
                    <a:pt x="817" y="1099"/>
                  </a:moveTo>
                  <a:cubicBezTo>
                    <a:pt x="658" y="1099"/>
                    <a:pt x="658" y="1099"/>
                    <a:pt x="658" y="1099"/>
                  </a:cubicBezTo>
                  <a:cubicBezTo>
                    <a:pt x="658" y="637"/>
                    <a:pt x="658" y="637"/>
                    <a:pt x="658" y="637"/>
                  </a:cubicBezTo>
                  <a:cubicBezTo>
                    <a:pt x="817" y="637"/>
                    <a:pt x="817" y="637"/>
                    <a:pt x="817" y="637"/>
                  </a:cubicBezTo>
                  <a:lnTo>
                    <a:pt x="817" y="1099"/>
                  </a:lnTo>
                  <a:close/>
                  <a:moveTo>
                    <a:pt x="1088" y="1099"/>
                  </a:moveTo>
                  <a:cubicBezTo>
                    <a:pt x="929" y="1099"/>
                    <a:pt x="929" y="1099"/>
                    <a:pt x="929" y="1099"/>
                  </a:cubicBezTo>
                  <a:cubicBezTo>
                    <a:pt x="929" y="637"/>
                    <a:pt x="929" y="637"/>
                    <a:pt x="929" y="637"/>
                  </a:cubicBezTo>
                  <a:cubicBezTo>
                    <a:pt x="1088" y="637"/>
                    <a:pt x="1088" y="637"/>
                    <a:pt x="1088" y="637"/>
                  </a:cubicBezTo>
                  <a:lnTo>
                    <a:pt x="1088" y="1099"/>
                  </a:lnTo>
                  <a:close/>
                  <a:moveTo>
                    <a:pt x="1094" y="524"/>
                  </a:moveTo>
                  <a:cubicBezTo>
                    <a:pt x="382" y="524"/>
                    <a:pt x="382" y="524"/>
                    <a:pt x="382" y="524"/>
                  </a:cubicBezTo>
                  <a:cubicBezTo>
                    <a:pt x="382" y="374"/>
                    <a:pt x="382" y="374"/>
                    <a:pt x="382" y="374"/>
                  </a:cubicBezTo>
                  <a:cubicBezTo>
                    <a:pt x="1094" y="374"/>
                    <a:pt x="1094" y="374"/>
                    <a:pt x="1094" y="374"/>
                  </a:cubicBezTo>
                  <a:lnTo>
                    <a:pt x="1094" y="524"/>
                  </a:lnTo>
                  <a:close/>
                </a:path>
              </a:pathLst>
            </a:custGeom>
            <a:solidFill>
              <a:srgbClr val="627D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798" dirty="0">
                <a:latin typeface="SwissReSans Light" panose="020B0504020202020204" pitchFamily="34" charset="0"/>
              </a:endParaRPr>
            </a:p>
          </p:txBody>
        </p:sp>
      </p:grpSp>
    </p:spTree>
  </p:cSld>
  <p:clrMapOvr>
    <a:masterClrMapping/>
  </p:clrMapOvr>
  <p:hf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theme" Target="../theme/theme1.xml"/><Relationship Id="rId7" Type="http://schemas.openxmlformats.org/officeDocument/2006/relationships/slideLayout" Target="../slideLayouts/slideLayout7.xml"/><Relationship Id="rId71"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tags" Target="../tags/tag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vmlDrawing" Target="../drawings/vmlDrawing1.v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tags" Target="../tags/tag4.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tags" Target="../tags/tag2.xml"/><Relationship Id="rId75"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96CE14A3-DC8C-54C7-B8E7-622DE7ED262B}"/>
              </a:ext>
            </a:extLst>
          </p:cNvPr>
          <p:cNvGraphicFramePr>
            <a:graphicFrameLocks noChangeAspect="1"/>
          </p:cNvGraphicFramePr>
          <p:nvPr userDrawn="1">
            <p:custDataLst>
              <p:tags r:id="rId70"/>
            </p:custDataLst>
            <p:extLst>
              <p:ext uri="{D42A27DB-BD31-4B8C-83A1-F6EECF244321}">
                <p14:modId xmlns:p14="http://schemas.microsoft.com/office/powerpoint/2010/main" val="18042706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6" name="think-cell Slide" r:id="rId74" imgW="410" imgH="409" progId="TCLayout.ActiveDocument.1">
                  <p:embed/>
                </p:oleObj>
              </mc:Choice>
              <mc:Fallback>
                <p:oleObj name="think-cell Slide" r:id="rId74" imgW="410" imgH="409" progId="TCLayout.ActiveDocument.1">
                  <p:embed/>
                  <p:pic>
                    <p:nvPicPr>
                      <p:cNvPr id="3" name="think-cell data - do not delete" hidden="1">
                        <a:extLst>
                          <a:ext uri="{FF2B5EF4-FFF2-40B4-BE49-F238E27FC236}">
                            <a16:creationId xmlns:a16="http://schemas.microsoft.com/office/drawing/2014/main" id="{96CE14A3-DC8C-54C7-B8E7-622DE7ED262B}"/>
                          </a:ext>
                        </a:extLst>
                      </p:cNvPr>
                      <p:cNvPicPr/>
                      <p:nvPr/>
                    </p:nvPicPr>
                    <p:blipFill>
                      <a:blip r:embed="rId75"/>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black">
          <a:xfrm>
            <a:off x="695325" y="692152"/>
            <a:ext cx="11017250" cy="692647"/>
          </a:xfrm>
          <a:prstGeom prst="rect">
            <a:avLst/>
          </a:prstGeom>
        </p:spPr>
        <p:txBody>
          <a:bodyPr vert="horz" lIns="0" tIns="0" rIns="0" bIns="0" rtlCol="0" anchor="t" anchorCtr="0">
            <a:noAutofit/>
          </a:bodyPr>
          <a:lstStyle/>
          <a:p>
            <a:endParaRPr lang="en-GB" dirty="0"/>
          </a:p>
        </p:txBody>
      </p:sp>
      <p:sp>
        <p:nvSpPr>
          <p:cNvPr id="10" name="Classification"/>
          <p:cNvSpPr txBox="1">
            <a:spLocks noChangeArrowheads="1"/>
          </p:cNvSpPr>
          <p:nvPr>
            <p:custDataLst>
              <p:tags r:id="rId71"/>
            </p:custDataLst>
          </p:nvPr>
        </p:nvSpPr>
        <p:spPr bwMode="black">
          <a:xfrm>
            <a:off x="4022173"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899" dirty="0">
              <a:solidFill>
                <a:srgbClr val="283E36"/>
              </a:solidFill>
              <a:latin typeface="SwissReSans Light" panose="020B0504020202020204" pitchFamily="34" charset="0"/>
            </a:endParaRPr>
          </a:p>
        </p:txBody>
      </p:sp>
      <p:sp>
        <p:nvSpPr>
          <p:cNvPr id="9" name="Footer"/>
          <p:cNvSpPr txBox="1">
            <a:spLocks/>
          </p:cNvSpPr>
          <p:nvPr>
            <p:custDataLst>
              <p:tags r:id="rId72"/>
            </p:custDataLst>
          </p:nvPr>
        </p:nvSpPr>
        <p:spPr bwMode="black">
          <a:xfrm>
            <a:off x="3254848" y="6505850"/>
            <a:ext cx="7871883" cy="139700"/>
          </a:xfrm>
          <a:prstGeom prst="rect">
            <a:avLst/>
          </a:prstGeom>
        </p:spPr>
        <p:txBody>
          <a:bodyPr vert="horz" wrap="none" lIns="0" tIns="0" rIns="0" bIns="0" rtlCol="0" anchor="b" anchorCtr="0"/>
          <a:lstStyle/>
          <a:p>
            <a:pPr marL="0" algn="r" defTabSz="913486" rtl="0" eaLnBrk="1" latinLnBrk="0" hangingPunct="1"/>
            <a:r>
              <a:rPr lang="en-GB" sz="999" b="0" kern="1200">
                <a:solidFill>
                  <a:srgbClr val="283E36"/>
                </a:solidFill>
                <a:latin typeface="SwissReSans Light" panose="020B0504020202020204" pitchFamily="34" charset="0"/>
                <a:ea typeface="+mn-ea"/>
                <a:cs typeface="+mn-cs"/>
              </a:rPr>
              <a:t>Philip Rupp | June 2026 | Workshop on European Storms</a:t>
            </a:r>
            <a:endParaRPr lang="en-GB" sz="999" b="0" kern="1200" dirty="0">
              <a:solidFill>
                <a:srgbClr val="283E36"/>
              </a:solidFill>
              <a:latin typeface="SwissReSans Light" panose="020B0504020202020204" pitchFamily="34" charset="0"/>
              <a:ea typeface="+mn-ea"/>
              <a:cs typeface="+mn-cs"/>
            </a:endParaRPr>
          </a:p>
        </p:txBody>
      </p:sp>
      <p:sp>
        <p:nvSpPr>
          <p:cNvPr id="11" name="Date Placeholder 10"/>
          <p:cNvSpPr>
            <a:spLocks noGrp="1"/>
          </p:cNvSpPr>
          <p:nvPr>
            <p:ph type="dt" sz="half" idx="2"/>
          </p:nvPr>
        </p:nvSpPr>
        <p:spPr bwMode="black">
          <a:xfrm>
            <a:off x="9782582" y="6918846"/>
            <a:ext cx="1823939" cy="182562"/>
          </a:xfrm>
          <a:prstGeom prst="rect">
            <a:avLst/>
          </a:prstGeom>
        </p:spPr>
        <p:txBody>
          <a:bodyPr vert="horz" lIns="0" tIns="0" rIns="0" bIns="0" rtlCol="0" anchor="ctr"/>
          <a:lstStyle>
            <a:lvl1pPr algn="r">
              <a:defRPr sz="599">
                <a:solidFill>
                  <a:srgbClr val="A8BAB2"/>
                </a:solidFill>
                <a:latin typeface="SwissReSans Light" panose="020B0504020202020204" pitchFamily="34" charset="0"/>
              </a:defRPr>
            </a:lvl1pPr>
          </a:lstStyle>
          <a:p>
            <a:endParaRPr lang="en-GB" dirty="0"/>
          </a:p>
        </p:txBody>
      </p:sp>
      <p:sp>
        <p:nvSpPr>
          <p:cNvPr id="12" name="Footer Placeholder 11"/>
          <p:cNvSpPr>
            <a:spLocks noGrp="1"/>
          </p:cNvSpPr>
          <p:nvPr>
            <p:ph type="ftr" sz="quarter" idx="3"/>
          </p:nvPr>
        </p:nvSpPr>
        <p:spPr bwMode="black">
          <a:xfrm>
            <a:off x="1141719" y="6918845"/>
            <a:ext cx="8064500" cy="182563"/>
          </a:xfrm>
          <a:prstGeom prst="rect">
            <a:avLst/>
          </a:prstGeom>
        </p:spPr>
        <p:txBody>
          <a:bodyPr vert="horz" lIns="0" tIns="0" rIns="0" bIns="0" rtlCol="0" anchor="ctr"/>
          <a:lstStyle>
            <a:lvl1pPr algn="l">
              <a:defRPr sz="599">
                <a:solidFill>
                  <a:srgbClr val="A8BAB2"/>
                </a:solidFill>
                <a:latin typeface="SwissReSans Light" panose="020B0504020202020204" pitchFamily="34" charset="0"/>
              </a:defRPr>
            </a:lvl1pPr>
          </a:lstStyle>
          <a:p>
            <a:endParaRPr lang="en-GB" dirty="0"/>
          </a:p>
        </p:txBody>
      </p:sp>
      <p:sp>
        <p:nvSpPr>
          <p:cNvPr id="5" name="Slide Number Placeholder 4"/>
          <p:cNvSpPr>
            <a:spLocks noGrp="1"/>
          </p:cNvSpPr>
          <p:nvPr>
            <p:ph type="sldNum" sz="quarter" idx="4"/>
            <p:custDataLst>
              <p:tags r:id="rId73"/>
            </p:custDataLst>
          </p:nvPr>
        </p:nvSpPr>
        <p:spPr>
          <a:xfrm>
            <a:off x="11414762" y="6472512"/>
            <a:ext cx="287008" cy="182562"/>
          </a:xfrm>
          <a:prstGeom prst="rect">
            <a:avLst/>
          </a:prstGeom>
        </p:spPr>
        <p:txBody>
          <a:bodyPr vert="horz" wrap="none" lIns="0" tIns="0" rIns="0" bIns="0" rtlCol="0" anchor="b" anchorCtr="0"/>
          <a:lstStyle>
            <a:lvl1pPr algn="r">
              <a:defRPr sz="1199">
                <a:solidFill>
                  <a:srgbClr val="283E36"/>
                </a:solidFill>
                <a:latin typeface="SwissReSans Light" panose="020B0504020202020204" pitchFamily="34" charset="0"/>
              </a:defRPr>
            </a:lvl1pPr>
          </a:lstStyle>
          <a:p>
            <a:fld id="{5E4D2043-7E31-4A53-BD33-72A88E682172}" type="slidenum">
              <a:rPr lang="en-GB" smtClean="0"/>
              <a:pPr/>
              <a:t>‹#›</a:t>
            </a:fld>
            <a:endParaRPr lang="en-GB" dirty="0"/>
          </a:p>
        </p:txBody>
      </p:sp>
      <p:sp>
        <p:nvSpPr>
          <p:cNvPr id="4" name="Text Placeholder 3">
            <a:extLst>
              <a:ext uri="{FF2B5EF4-FFF2-40B4-BE49-F238E27FC236}">
                <a16:creationId xmlns:a16="http://schemas.microsoft.com/office/drawing/2014/main" id="{C8BD0104-4EE1-4F88-B561-D6FC2FA04A13}"/>
              </a:ext>
            </a:extLst>
          </p:cNvPr>
          <p:cNvSpPr>
            <a:spLocks noGrp="1"/>
          </p:cNvSpPr>
          <p:nvPr>
            <p:ph type="body" idx="1"/>
          </p:nvPr>
        </p:nvSpPr>
        <p:spPr>
          <a:xfrm>
            <a:off x="695325" y="1628778"/>
            <a:ext cx="11017250" cy="4392513"/>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cSld>
  <p:clrMap bg1="lt1" tx1="dk1" bg2="lt2" tx2="dk2" accent1="accent1" accent2="accent2" accent3="accent3" accent4="accent4" accent5="accent5" accent6="accent6" hlink="hlink" folHlink="folHlink"/>
  <p:sldLayoutIdLst>
    <p:sldLayoutId id="2147483668" r:id="rId1"/>
    <p:sldLayoutId id="2147483670" r:id="rId2"/>
    <p:sldLayoutId id="2147483669" r:id="rId3"/>
    <p:sldLayoutId id="2147483649" r:id="rId4"/>
    <p:sldLayoutId id="2147483702" r:id="rId5"/>
    <p:sldLayoutId id="2147483678" r:id="rId6"/>
    <p:sldLayoutId id="2147483677" r:id="rId7"/>
    <p:sldLayoutId id="2147483651" r:id="rId8"/>
    <p:sldLayoutId id="2147483694" r:id="rId9"/>
    <p:sldLayoutId id="2147483671" r:id="rId10"/>
    <p:sldLayoutId id="2147483711" r:id="rId11"/>
    <p:sldLayoutId id="2147483709" r:id="rId12"/>
    <p:sldLayoutId id="2147483672" r:id="rId13"/>
    <p:sldLayoutId id="2147483717" r:id="rId14"/>
    <p:sldLayoutId id="2147483673" r:id="rId15"/>
    <p:sldLayoutId id="2147483703" r:id="rId16"/>
    <p:sldLayoutId id="2147483650" r:id="rId17"/>
    <p:sldLayoutId id="2147483715" r:id="rId18"/>
    <p:sldLayoutId id="2147483714" r:id="rId19"/>
    <p:sldLayoutId id="2147483695" r:id="rId20"/>
    <p:sldLayoutId id="2147483652" r:id="rId21"/>
    <p:sldLayoutId id="2147483701" r:id="rId22"/>
    <p:sldLayoutId id="2147483716" r:id="rId23"/>
    <p:sldLayoutId id="2147483697" r:id="rId24"/>
    <p:sldLayoutId id="2147483654" r:id="rId25"/>
    <p:sldLayoutId id="2147483700" r:id="rId26"/>
    <p:sldLayoutId id="2147483712" r:id="rId27"/>
    <p:sldLayoutId id="2147483713" r:id="rId28"/>
    <p:sldLayoutId id="2147483718" r:id="rId29"/>
    <p:sldLayoutId id="2147483690" r:id="rId30"/>
    <p:sldLayoutId id="2147483691" r:id="rId31"/>
    <p:sldLayoutId id="2147483692" r:id="rId32"/>
    <p:sldLayoutId id="2147483693" r:id="rId33"/>
    <p:sldLayoutId id="2147483655" r:id="rId34"/>
    <p:sldLayoutId id="2147483664" r:id="rId35"/>
    <p:sldLayoutId id="2147483698" r:id="rId36"/>
    <p:sldLayoutId id="2147483719" r:id="rId37"/>
    <p:sldLayoutId id="2147483674" r:id="rId38"/>
    <p:sldLayoutId id="2147483681" r:id="rId39"/>
    <p:sldLayoutId id="2147483699" r:id="rId40"/>
    <p:sldLayoutId id="2147483665" r:id="rId41"/>
    <p:sldLayoutId id="2147483696" r:id="rId42"/>
    <p:sldLayoutId id="2147483720" r:id="rId43"/>
    <p:sldLayoutId id="2147483657" r:id="rId44"/>
    <p:sldLayoutId id="2147483660" r:id="rId45"/>
    <p:sldLayoutId id="2147483675" r:id="rId46"/>
    <p:sldLayoutId id="2147483676" r:id="rId47"/>
    <p:sldLayoutId id="2147483661" r:id="rId48"/>
    <p:sldLayoutId id="2147483688" r:id="rId49"/>
    <p:sldLayoutId id="2147483689" r:id="rId50"/>
    <p:sldLayoutId id="2147483705" r:id="rId51"/>
    <p:sldLayoutId id="2147483710" r:id="rId52"/>
    <p:sldLayoutId id="2147483707" r:id="rId53"/>
    <p:sldLayoutId id="2147483708" r:id="rId54"/>
    <p:sldLayoutId id="2147483662" r:id="rId55"/>
    <p:sldLayoutId id="2147483663" r:id="rId56"/>
    <p:sldLayoutId id="2147483682" r:id="rId57"/>
    <p:sldLayoutId id="2147483683" r:id="rId58"/>
    <p:sldLayoutId id="2147483666" r:id="rId59"/>
    <p:sldLayoutId id="2147483667" r:id="rId60"/>
    <p:sldLayoutId id="2147483679" r:id="rId61"/>
    <p:sldLayoutId id="2147483680" r:id="rId62"/>
    <p:sldLayoutId id="2147483684" r:id="rId63"/>
    <p:sldLayoutId id="2147483685" r:id="rId64"/>
    <p:sldLayoutId id="2147483686" r:id="rId65"/>
    <p:sldLayoutId id="2147483687" r:id="rId66"/>
    <p:sldLayoutId id="2147483658" r:id="rId67"/>
  </p:sldLayoutIdLst>
  <p:hf hdr="0" ftr="0" dt="0"/>
  <p:txStyles>
    <p:titleStyle>
      <a:lvl1pPr algn="l" defTabSz="913486" rtl="0" eaLnBrk="1" latinLnBrk="0" hangingPunct="1">
        <a:lnSpc>
          <a:spcPct val="90000"/>
        </a:lnSpc>
        <a:spcBef>
          <a:spcPct val="0"/>
        </a:spcBef>
        <a:buNone/>
        <a:defRPr sz="2398" kern="1200">
          <a:solidFill>
            <a:schemeClr val="tx2"/>
          </a:solidFill>
          <a:latin typeface="+mj-lt"/>
          <a:ea typeface="+mj-ea"/>
          <a:cs typeface="+mj-cs"/>
        </a:defRPr>
      </a:lvl1pPr>
    </p:titleStyle>
    <p:bodyStyle>
      <a:lvl1pPr marL="182380" indent="-182380" algn="l" defTabSz="913486" rtl="0" eaLnBrk="1" latinLnBrk="0" hangingPunct="1">
        <a:lnSpc>
          <a:spcPct val="100000"/>
        </a:lnSpc>
        <a:spcBef>
          <a:spcPts val="1199"/>
        </a:spcBef>
        <a:buClrTx/>
        <a:buSzPct val="100000"/>
        <a:buFont typeface="SwissReSans Light" panose="020B0504020202020204" pitchFamily="34" charset="0"/>
        <a:buChar char="•"/>
        <a:defRPr sz="1598" kern="1200">
          <a:solidFill>
            <a:schemeClr val="tx1"/>
          </a:solidFill>
          <a:latin typeface="SwissReSans Light" panose="020B0504020202020204" pitchFamily="34" charset="0"/>
          <a:ea typeface="+mn-ea"/>
          <a:cs typeface="+mn-cs"/>
        </a:defRPr>
      </a:lvl1pPr>
      <a:lvl2pPr marL="449550" indent="-269730" algn="l" defTabSz="913486" rtl="0" eaLnBrk="1" latinLnBrk="0" hangingPunct="1">
        <a:lnSpc>
          <a:spcPct val="100000"/>
        </a:lnSpc>
        <a:spcBef>
          <a:spcPts val="999"/>
        </a:spcBef>
        <a:buFont typeface="SwissReSans" pitchFamily="34" charset="0"/>
        <a:buChar char="–"/>
        <a:defRPr sz="1399" kern="1200">
          <a:solidFill>
            <a:schemeClr val="tx1"/>
          </a:solidFill>
          <a:latin typeface="SwissReSans Light" panose="020B0504020202020204" pitchFamily="34" charset="0"/>
          <a:ea typeface="+mn-ea"/>
          <a:cs typeface="+mn-cs"/>
        </a:defRPr>
      </a:lvl2pPr>
      <a:lvl3pPr marL="719280" indent="-271192" algn="l" defTabSz="913486" rtl="0" eaLnBrk="1" latinLnBrk="0" hangingPunct="1">
        <a:lnSpc>
          <a:spcPct val="100000"/>
        </a:lnSpc>
        <a:spcBef>
          <a:spcPts val="999"/>
        </a:spcBef>
        <a:buFont typeface="SwissReSans" pitchFamily="34" charset="0"/>
        <a:buChar char="–"/>
        <a:defRPr sz="1399" kern="1200">
          <a:solidFill>
            <a:schemeClr val="tx1"/>
          </a:solidFill>
          <a:latin typeface="SwissReSans Light" panose="020B0504020202020204" pitchFamily="34" charset="0"/>
          <a:ea typeface="+mn-ea"/>
          <a:cs typeface="+mn-cs"/>
        </a:defRPr>
      </a:lvl3pPr>
      <a:lvl4pPr marL="989010" indent="-269605" algn="l" defTabSz="913486" rtl="0" eaLnBrk="1" latinLnBrk="0" hangingPunct="1">
        <a:lnSpc>
          <a:spcPct val="100000"/>
        </a:lnSpc>
        <a:spcBef>
          <a:spcPts val="999"/>
        </a:spcBef>
        <a:buFont typeface="SwissReSans" pitchFamily="34" charset="0"/>
        <a:buChar char="–"/>
        <a:defRPr sz="1399" kern="1200">
          <a:solidFill>
            <a:schemeClr val="tx1"/>
          </a:solidFill>
          <a:latin typeface="SwissReSans Light" panose="020B0504020202020204" pitchFamily="34" charset="0"/>
          <a:ea typeface="+mn-ea"/>
          <a:cs typeface="+mn-cs"/>
        </a:defRPr>
      </a:lvl4pPr>
      <a:lvl5pPr marL="1258740" indent="-269605" algn="l" defTabSz="913486" rtl="0" eaLnBrk="1" latinLnBrk="0" hangingPunct="1">
        <a:lnSpc>
          <a:spcPct val="100000"/>
        </a:lnSpc>
        <a:spcBef>
          <a:spcPts val="999"/>
        </a:spcBef>
        <a:buFont typeface="SwissReSans" pitchFamily="34" charset="0"/>
        <a:buChar char="–"/>
        <a:defRPr sz="1399" kern="1200">
          <a:solidFill>
            <a:schemeClr val="tx1"/>
          </a:solidFill>
          <a:latin typeface="SwissReSans Light" panose="020B0504020202020204" pitchFamily="34" charset="0"/>
          <a:ea typeface="+mn-ea"/>
          <a:cs typeface="+mn-cs"/>
        </a:defRPr>
      </a:lvl5pPr>
      <a:lvl6pPr marL="1528470" indent="-269730" algn="l" defTabSz="913486" rtl="0" eaLnBrk="1" latinLnBrk="0" hangingPunct="1">
        <a:spcBef>
          <a:spcPts val="999"/>
        </a:spcBef>
        <a:buFont typeface="SwissReSans" panose="020B0604020202020204" pitchFamily="34" charset="0"/>
        <a:buChar char="–"/>
        <a:defRPr sz="1399" kern="1200">
          <a:solidFill>
            <a:schemeClr val="tx1"/>
          </a:solidFill>
          <a:latin typeface="SwissReSans Light" panose="020B0504020202020204" pitchFamily="34" charset="0"/>
          <a:ea typeface="+mn-ea"/>
          <a:cs typeface="+mn-cs"/>
        </a:defRPr>
      </a:lvl6pPr>
      <a:lvl7pPr marL="1798200" indent="-269730" algn="l" defTabSz="913486" rtl="0" eaLnBrk="1" latinLnBrk="0" hangingPunct="1">
        <a:spcBef>
          <a:spcPts val="999"/>
        </a:spcBef>
        <a:buFont typeface="SwissReSans" panose="020B0604020202020204" pitchFamily="34" charset="0"/>
        <a:buChar char="–"/>
        <a:defRPr sz="1399" kern="1200">
          <a:solidFill>
            <a:schemeClr val="tx1"/>
          </a:solidFill>
          <a:latin typeface="SwissReSans Light" panose="020B0504020202020204" pitchFamily="34" charset="0"/>
          <a:ea typeface="+mn-ea"/>
          <a:cs typeface="+mn-cs"/>
        </a:defRPr>
      </a:lvl7pPr>
      <a:lvl8pPr marL="2067930" indent="-269730" algn="l" defTabSz="913486" rtl="0" eaLnBrk="1" latinLnBrk="0" hangingPunct="1">
        <a:spcBef>
          <a:spcPts val="999"/>
        </a:spcBef>
        <a:buFont typeface="SwissReSans" panose="020B0604020202020204" pitchFamily="34" charset="0"/>
        <a:buChar char="–"/>
        <a:defRPr sz="1399" kern="1200">
          <a:solidFill>
            <a:schemeClr val="tx1"/>
          </a:solidFill>
          <a:latin typeface="SwissReSans Light" panose="020B0504020202020204" pitchFamily="34" charset="0"/>
          <a:ea typeface="+mn-ea"/>
          <a:cs typeface="+mn-cs"/>
        </a:defRPr>
      </a:lvl8pPr>
      <a:lvl9pPr marL="2337660" indent="-269730" algn="l" defTabSz="913486" rtl="0" eaLnBrk="1" latinLnBrk="0" hangingPunct="1">
        <a:spcBef>
          <a:spcPts val="999"/>
        </a:spcBef>
        <a:buFont typeface="SwissReSans" panose="020B0604020202020204" pitchFamily="34" charset="0"/>
        <a:buChar char="–"/>
        <a:defRPr sz="1399" kern="1200">
          <a:solidFill>
            <a:schemeClr val="tx1"/>
          </a:solidFill>
          <a:latin typeface="SwissReSans Light" panose="020B0504020202020204" pitchFamily="34" charset="0"/>
          <a:ea typeface="+mn-ea"/>
          <a:cs typeface="+mn-cs"/>
        </a:defRPr>
      </a:lvl9pPr>
    </p:bodyStyle>
    <p:otherStyle>
      <a:defPPr>
        <a:defRPr lang="en-GB"/>
      </a:defPPr>
      <a:lvl1pPr marL="0" algn="l" defTabSz="913486" rtl="0" eaLnBrk="1" latinLnBrk="0" hangingPunct="1">
        <a:defRPr sz="1798" kern="1200">
          <a:solidFill>
            <a:schemeClr val="tx1"/>
          </a:solidFill>
          <a:latin typeface="+mn-lt"/>
          <a:ea typeface="+mn-ea"/>
          <a:cs typeface="+mn-cs"/>
        </a:defRPr>
      </a:lvl1pPr>
      <a:lvl2pPr marL="456743" algn="l" defTabSz="913486" rtl="0" eaLnBrk="1" latinLnBrk="0" hangingPunct="1">
        <a:defRPr sz="1798" kern="1200">
          <a:solidFill>
            <a:schemeClr val="tx1"/>
          </a:solidFill>
          <a:latin typeface="+mn-lt"/>
          <a:ea typeface="+mn-ea"/>
          <a:cs typeface="+mn-cs"/>
        </a:defRPr>
      </a:lvl2pPr>
      <a:lvl3pPr marL="913486" algn="l" defTabSz="913486" rtl="0" eaLnBrk="1" latinLnBrk="0" hangingPunct="1">
        <a:defRPr sz="1798" kern="1200">
          <a:solidFill>
            <a:schemeClr val="tx1"/>
          </a:solidFill>
          <a:latin typeface="+mn-lt"/>
          <a:ea typeface="+mn-ea"/>
          <a:cs typeface="+mn-cs"/>
        </a:defRPr>
      </a:lvl3pPr>
      <a:lvl4pPr marL="1370228" algn="l" defTabSz="913486" rtl="0" eaLnBrk="1" latinLnBrk="0" hangingPunct="1">
        <a:defRPr sz="1798" kern="1200">
          <a:solidFill>
            <a:schemeClr val="tx1"/>
          </a:solidFill>
          <a:latin typeface="+mn-lt"/>
          <a:ea typeface="+mn-ea"/>
          <a:cs typeface="+mn-cs"/>
        </a:defRPr>
      </a:lvl4pPr>
      <a:lvl5pPr marL="1826971" algn="l" defTabSz="913486" rtl="0" eaLnBrk="1" latinLnBrk="0" hangingPunct="1">
        <a:defRPr sz="1798" kern="1200">
          <a:solidFill>
            <a:schemeClr val="tx1"/>
          </a:solidFill>
          <a:latin typeface="+mn-lt"/>
          <a:ea typeface="+mn-ea"/>
          <a:cs typeface="+mn-cs"/>
        </a:defRPr>
      </a:lvl5pPr>
      <a:lvl6pPr marL="2283714" algn="l" defTabSz="913486" rtl="0" eaLnBrk="1" latinLnBrk="0" hangingPunct="1">
        <a:defRPr sz="1798" kern="1200">
          <a:solidFill>
            <a:schemeClr val="tx1"/>
          </a:solidFill>
          <a:latin typeface="+mn-lt"/>
          <a:ea typeface="+mn-ea"/>
          <a:cs typeface="+mn-cs"/>
        </a:defRPr>
      </a:lvl6pPr>
      <a:lvl7pPr marL="2740457" algn="l" defTabSz="913486" rtl="0" eaLnBrk="1" latinLnBrk="0" hangingPunct="1">
        <a:defRPr sz="1798" kern="1200">
          <a:solidFill>
            <a:schemeClr val="tx1"/>
          </a:solidFill>
          <a:latin typeface="+mn-lt"/>
          <a:ea typeface="+mn-ea"/>
          <a:cs typeface="+mn-cs"/>
        </a:defRPr>
      </a:lvl7pPr>
      <a:lvl8pPr marL="3197200" algn="l" defTabSz="913486" rtl="0" eaLnBrk="1" latinLnBrk="0" hangingPunct="1">
        <a:defRPr sz="1798" kern="1200">
          <a:solidFill>
            <a:schemeClr val="tx1"/>
          </a:solidFill>
          <a:latin typeface="+mn-lt"/>
          <a:ea typeface="+mn-ea"/>
          <a:cs typeface="+mn-cs"/>
        </a:defRPr>
      </a:lvl8pPr>
      <a:lvl9pPr marL="3653942" algn="l" defTabSz="913486" rtl="0" eaLnBrk="1" latinLnBrk="0" hangingPunct="1">
        <a:defRPr sz="1798"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userDrawn="1">
          <p15:clr>
            <a:srgbClr val="F26B43"/>
          </p15:clr>
        </p15:guide>
        <p15:guide id="2" orient="horz" pos="436" userDrawn="1">
          <p15:clr>
            <a:srgbClr val="F26B43"/>
          </p15:clr>
        </p15:guide>
        <p15:guide id="3" pos="7378" userDrawn="1">
          <p15:clr>
            <a:srgbClr val="F26B43"/>
          </p15:clr>
        </p15:guide>
        <p15:guide id="4" orient="horz" pos="1026" userDrawn="1">
          <p15:clr>
            <a:srgbClr val="F26B43"/>
          </p15:clr>
        </p15:guide>
        <p15:guide id="5" orient="horz" pos="379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tags" Target="../tags/tag102.xml"/><Relationship Id="rId2" Type="http://schemas.openxmlformats.org/officeDocument/2006/relationships/tags" Target="../tags/tag101.xml"/><Relationship Id="rId1" Type="http://schemas.openxmlformats.org/officeDocument/2006/relationships/themeOverride" Target="../theme/themeOverride68.xml"/><Relationship Id="rId6" Type="http://schemas.openxmlformats.org/officeDocument/2006/relationships/image" Target="../media/image3.emf"/><Relationship Id="rId5" Type="http://schemas.openxmlformats.org/officeDocument/2006/relationships/image" Target="../media/image2.png"/><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17.xml"/><Relationship Id="rId1" Type="http://schemas.openxmlformats.org/officeDocument/2006/relationships/tags" Target="../tags/tag103.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17.xml"/><Relationship Id="rId1" Type="http://schemas.openxmlformats.org/officeDocument/2006/relationships/tags" Target="../tags/tag104.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17.xml"/><Relationship Id="rId1" Type="http://schemas.openxmlformats.org/officeDocument/2006/relationships/tags" Target="../tags/tag105.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17.xml"/><Relationship Id="rId1" Type="http://schemas.openxmlformats.org/officeDocument/2006/relationships/tags" Target="../tags/tag106.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17.xml"/><Relationship Id="rId1" Type="http://schemas.openxmlformats.org/officeDocument/2006/relationships/tags" Target="../tags/tag10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17.xml"/><Relationship Id="rId1" Type="http://schemas.openxmlformats.org/officeDocument/2006/relationships/tags" Target="../tags/tag108.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7.xml"/><Relationship Id="rId1" Type="http://schemas.openxmlformats.org/officeDocument/2006/relationships/tags" Target="../tags/tag109.xml"/><Relationship Id="rId6" Type="http://schemas.openxmlformats.org/officeDocument/2006/relationships/image" Target="../media/image17.png"/><Relationship Id="rId5" Type="http://schemas.openxmlformats.org/officeDocument/2006/relationships/image" Target="../media/image4.emf"/><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17.xml"/><Relationship Id="rId1" Type="http://schemas.openxmlformats.org/officeDocument/2006/relationships/tags" Target="../tags/tag110.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17.xml"/><Relationship Id="rId1" Type="http://schemas.openxmlformats.org/officeDocument/2006/relationships/tags" Target="../tags/tag111.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112.xml"/><Relationship Id="rId1" Type="http://schemas.openxmlformats.org/officeDocument/2006/relationships/themeOverride" Target="../theme/themeOverride69.xml"/><Relationship Id="rId5" Type="http://schemas.openxmlformats.org/officeDocument/2006/relationships/image" Target="../media/image20.png"/><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17.xml"/><Relationship Id="rId1" Type="http://schemas.openxmlformats.org/officeDocument/2006/relationships/tags" Target="../tags/tag113.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17.xml"/><Relationship Id="rId1" Type="http://schemas.openxmlformats.org/officeDocument/2006/relationships/tags" Target="../tags/tag114.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4.emf"/><Relationship Id="rId7" Type="http://schemas.openxmlformats.org/officeDocument/2006/relationships/image" Target="../media/image25.png"/><Relationship Id="rId2" Type="http://schemas.openxmlformats.org/officeDocument/2006/relationships/slideLayout" Target="../slideLayouts/slideLayout17.xml"/><Relationship Id="rId1" Type="http://schemas.openxmlformats.org/officeDocument/2006/relationships/tags" Target="../tags/tag11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tags" Target="../tags/tag116.xml"/><Relationship Id="rId7" Type="http://schemas.openxmlformats.org/officeDocument/2006/relationships/slideLayout" Target="../slideLayouts/slideLayout9.xml"/><Relationship Id="rId2" Type="http://schemas.openxmlformats.org/officeDocument/2006/relationships/vmlDrawing" Target="../drawings/vmlDrawing2.vml"/><Relationship Id="rId1" Type="http://schemas.openxmlformats.org/officeDocument/2006/relationships/themeOverride" Target="../theme/themeOverride70.xml"/><Relationship Id="rId6" Type="http://schemas.openxmlformats.org/officeDocument/2006/relationships/tags" Target="../tags/tag119.xml"/><Relationship Id="rId11" Type="http://schemas.openxmlformats.org/officeDocument/2006/relationships/image" Target="../media/image3.emf"/><Relationship Id="rId5" Type="http://schemas.openxmlformats.org/officeDocument/2006/relationships/tags" Target="../tags/tag118.xml"/><Relationship Id="rId10" Type="http://schemas.openxmlformats.org/officeDocument/2006/relationships/image" Target="../media/image27.emf"/><Relationship Id="rId4" Type="http://schemas.openxmlformats.org/officeDocument/2006/relationships/tags" Target="../tags/tag117.xml"/><Relationship Id="rId9"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17.xml"/><Relationship Id="rId1" Type="http://schemas.openxmlformats.org/officeDocument/2006/relationships/tags" Target="../tags/tag120.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17.xml"/><Relationship Id="rId1" Type="http://schemas.openxmlformats.org/officeDocument/2006/relationships/tags" Target="../tags/tag12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17.xml"/><Relationship Id="rId1" Type="http://schemas.openxmlformats.org/officeDocument/2006/relationships/tags" Target="../tags/tag122.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17.xml"/><Relationship Id="rId1" Type="http://schemas.openxmlformats.org/officeDocument/2006/relationships/tags" Target="../tags/tag123.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17.xml"/><Relationship Id="rId1" Type="http://schemas.openxmlformats.org/officeDocument/2006/relationships/tags" Target="../tags/tag124.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tags" Target="../tags/tag125.xml"/><Relationship Id="rId1" Type="http://schemas.openxmlformats.org/officeDocument/2006/relationships/themeOverride" Target="../theme/themeOverride71.xml"/><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0BB02746-AEE3-709B-3633-32178945BF6A}"/>
              </a:ext>
            </a:extLst>
          </p:cNvPr>
          <p:cNvPicPr>
            <a:picLocks noGrp="1" noChangeAspect="1"/>
          </p:cNvPicPr>
          <p:nvPr>
            <p:ph type="pic" sz="quarter" idx="12"/>
            <p:custDataLst>
              <p:tags r:id="rId2"/>
            </p:custDataLst>
          </p:nvPr>
        </p:nvPicPr>
        <p:blipFill>
          <a:blip r:embed="rId5">
            <a:extLst>
              <a:ext uri="{28A0092B-C50C-407E-A947-70E740481C1C}">
                <a14:useLocalDpi xmlns:a14="http://schemas.microsoft.com/office/drawing/2010/main" val="0"/>
              </a:ext>
            </a:extLst>
          </a:blip>
          <a:srcRect/>
          <a:stretch>
            <a:fillRect/>
          </a:stretch>
        </p:blipFill>
        <p:spPr/>
      </p:pic>
      <p:sp>
        <p:nvSpPr>
          <p:cNvPr id="3" name="Title 2">
            <a:extLst>
              <a:ext uri="{FF2B5EF4-FFF2-40B4-BE49-F238E27FC236}">
                <a16:creationId xmlns:a16="http://schemas.microsoft.com/office/drawing/2014/main" id="{BF9C092D-6DA5-45A7-A3B3-57C3282AFAA3}"/>
              </a:ext>
            </a:extLst>
          </p:cNvPr>
          <p:cNvSpPr>
            <a:spLocks noGrp="1"/>
          </p:cNvSpPr>
          <p:nvPr>
            <p:ph type="ctrTitle"/>
          </p:nvPr>
        </p:nvSpPr>
        <p:spPr/>
        <p:txBody>
          <a:bodyPr/>
          <a:lstStyle/>
          <a:p>
            <a:r>
              <a:rPr lang="en-GB" dirty="0"/>
              <a:t>On Robust Signals in the Variability of European Windstorm Risk</a:t>
            </a:r>
            <a:r>
              <a:rPr lang="de-CH" dirty="0"/>
              <a:t/>
            </a:r>
            <a:br>
              <a:rPr lang="de-CH" dirty="0"/>
            </a:br>
            <a:endParaRPr lang="en-GB" dirty="0"/>
          </a:p>
        </p:txBody>
      </p:sp>
      <p:sp>
        <p:nvSpPr>
          <p:cNvPr id="4" name="Subtitle 3">
            <a:extLst>
              <a:ext uri="{FF2B5EF4-FFF2-40B4-BE49-F238E27FC236}">
                <a16:creationId xmlns:a16="http://schemas.microsoft.com/office/drawing/2014/main" id="{9B2DB2B9-C32D-4869-BA7D-DE97674FD8AD}"/>
              </a:ext>
            </a:extLst>
          </p:cNvPr>
          <p:cNvSpPr>
            <a:spLocks noGrp="1"/>
          </p:cNvSpPr>
          <p:nvPr>
            <p:ph type="subTitle" idx="1"/>
          </p:nvPr>
        </p:nvSpPr>
        <p:spPr>
          <a:xfrm>
            <a:off x="701302" y="3140968"/>
            <a:ext cx="5184651" cy="288032"/>
          </a:xfrm>
        </p:spPr>
        <p:txBody>
          <a:bodyPr/>
          <a:lstStyle/>
          <a:p>
            <a:r>
              <a:rPr lang="en-GB" dirty="0"/>
              <a:t>Philip Rupp, Elisa Spreitzer, Joel Zeder, Erik Lindgren</a:t>
            </a:r>
          </a:p>
        </p:txBody>
      </p:sp>
      <p:pic>
        <p:nvPicPr>
          <p:cNvPr id="8" name="Picture 7">
            <a:extLst>
              <a:ext uri="{FF2B5EF4-FFF2-40B4-BE49-F238E27FC236}">
                <a16:creationId xmlns:a16="http://schemas.microsoft.com/office/drawing/2014/main" id="{8B470E1A-6F6B-2BB8-F7B0-3DA1538C9206}"/>
              </a:ext>
            </a:extLst>
          </p:cNvPr>
          <p:cNvPicPr>
            <a:picLocks/>
          </p:cNvPicPr>
          <p:nvPr>
            <p:custDataLst>
              <p:tags r:id="rId3"/>
            </p:custDataLst>
          </p:nvPr>
        </p:nvPicPr>
        <p:blipFill>
          <a:blip r:embed="rId6"/>
          <a:stretch>
            <a:fillRect/>
          </a:stretch>
        </p:blipFill>
        <p:spPr>
          <a:xfrm>
            <a:off x="282476" y="301052"/>
            <a:ext cx="1379177" cy="324512"/>
          </a:xfrm>
          <a:prstGeom prst="rect">
            <a:avLst/>
          </a:prstGeom>
        </p:spPr>
      </p:pic>
      <p:sp>
        <p:nvSpPr>
          <p:cNvPr id="13" name="Subtitle 3">
            <a:extLst>
              <a:ext uri="{FF2B5EF4-FFF2-40B4-BE49-F238E27FC236}">
                <a16:creationId xmlns:a16="http://schemas.microsoft.com/office/drawing/2014/main" id="{7206EA39-A02D-AD59-2C72-D9E3D1137F24}"/>
              </a:ext>
            </a:extLst>
          </p:cNvPr>
          <p:cNvSpPr txBox="1">
            <a:spLocks/>
          </p:cNvSpPr>
          <p:nvPr/>
        </p:nvSpPr>
        <p:spPr bwMode="white">
          <a:xfrm>
            <a:off x="721022" y="4437062"/>
            <a:ext cx="5184651" cy="288032"/>
          </a:xfrm>
          <a:prstGeom prst="rect">
            <a:avLst/>
          </a:prstGeom>
        </p:spPr>
        <p:txBody>
          <a:bodyPr vert="horz" lIns="0" tIns="0" rIns="0" bIns="0" rtlCol="0">
            <a:noAutofit/>
          </a:bodyPr>
          <a:lstStyle>
            <a:lvl1pPr marL="0" indent="0" algn="l" defTabSz="913486" rtl="0" eaLnBrk="1" latinLnBrk="0" hangingPunct="1">
              <a:lnSpc>
                <a:spcPct val="100000"/>
              </a:lnSpc>
              <a:spcBef>
                <a:spcPts val="0"/>
              </a:spcBef>
              <a:buClrTx/>
              <a:buSzPct val="100000"/>
              <a:buFont typeface="SwissReSans Light" panose="020B0504020202020204" pitchFamily="34" charset="0"/>
              <a:buNone/>
              <a:defRPr sz="1798" kern="1200">
                <a:solidFill>
                  <a:srgbClr val="FFFFFF"/>
                </a:solidFill>
                <a:latin typeface="+mj-lt"/>
                <a:ea typeface="+mn-ea"/>
                <a:cs typeface="+mn-cs"/>
              </a:defRPr>
            </a:lvl1pPr>
            <a:lvl2pPr marL="456743" indent="0" algn="ctr" defTabSz="913486" rtl="0" eaLnBrk="1" latinLnBrk="0" hangingPunct="1">
              <a:lnSpc>
                <a:spcPct val="100000"/>
              </a:lnSpc>
              <a:spcBef>
                <a:spcPts val="999"/>
              </a:spcBef>
              <a:buFont typeface="SwissReSans" pitchFamily="34" charset="0"/>
              <a:buNone/>
              <a:defRPr sz="1399" kern="1200">
                <a:solidFill>
                  <a:schemeClr val="tx1">
                    <a:tint val="75000"/>
                  </a:schemeClr>
                </a:solidFill>
                <a:latin typeface="SwissReSans Light" panose="020B0504020202020204" pitchFamily="34" charset="0"/>
                <a:ea typeface="+mn-ea"/>
                <a:cs typeface="+mn-cs"/>
              </a:defRPr>
            </a:lvl2pPr>
            <a:lvl3pPr marL="913486" indent="0" algn="ctr" defTabSz="913486" rtl="0" eaLnBrk="1" latinLnBrk="0" hangingPunct="1">
              <a:lnSpc>
                <a:spcPct val="100000"/>
              </a:lnSpc>
              <a:spcBef>
                <a:spcPts val="999"/>
              </a:spcBef>
              <a:buFont typeface="SwissReSans" pitchFamily="34" charset="0"/>
              <a:buNone/>
              <a:defRPr sz="1399" kern="1200">
                <a:solidFill>
                  <a:schemeClr val="tx1">
                    <a:tint val="75000"/>
                  </a:schemeClr>
                </a:solidFill>
                <a:latin typeface="SwissReSans Light" panose="020B0504020202020204" pitchFamily="34" charset="0"/>
                <a:ea typeface="+mn-ea"/>
                <a:cs typeface="+mn-cs"/>
              </a:defRPr>
            </a:lvl3pPr>
            <a:lvl4pPr marL="1370228" indent="0" algn="ctr" defTabSz="913486" rtl="0" eaLnBrk="1" latinLnBrk="0" hangingPunct="1">
              <a:lnSpc>
                <a:spcPct val="100000"/>
              </a:lnSpc>
              <a:spcBef>
                <a:spcPts val="999"/>
              </a:spcBef>
              <a:buFont typeface="SwissReSans" pitchFamily="34" charset="0"/>
              <a:buNone/>
              <a:defRPr sz="1399" kern="1200">
                <a:solidFill>
                  <a:schemeClr val="tx1">
                    <a:tint val="75000"/>
                  </a:schemeClr>
                </a:solidFill>
                <a:latin typeface="SwissReSans Light" panose="020B0504020202020204" pitchFamily="34" charset="0"/>
                <a:ea typeface="+mn-ea"/>
                <a:cs typeface="+mn-cs"/>
              </a:defRPr>
            </a:lvl4pPr>
            <a:lvl5pPr marL="1826971" indent="0" algn="ctr" defTabSz="913486" rtl="0" eaLnBrk="1" latinLnBrk="0" hangingPunct="1">
              <a:lnSpc>
                <a:spcPct val="100000"/>
              </a:lnSpc>
              <a:spcBef>
                <a:spcPts val="999"/>
              </a:spcBef>
              <a:buFont typeface="SwissReSans" pitchFamily="34" charset="0"/>
              <a:buNone/>
              <a:defRPr sz="1399" kern="1200">
                <a:solidFill>
                  <a:schemeClr val="tx1">
                    <a:tint val="75000"/>
                  </a:schemeClr>
                </a:solidFill>
                <a:latin typeface="SwissReSans Light" panose="020B0504020202020204" pitchFamily="34" charset="0"/>
                <a:ea typeface="+mn-ea"/>
                <a:cs typeface="+mn-cs"/>
              </a:defRPr>
            </a:lvl5pPr>
            <a:lvl6pPr marL="2283714" indent="0" algn="ctr" defTabSz="913486" rtl="0" eaLnBrk="1" latinLnBrk="0" hangingPunct="1">
              <a:spcBef>
                <a:spcPts val="999"/>
              </a:spcBef>
              <a:buFont typeface="SwissReSans" panose="020B0604020202020204" pitchFamily="34" charset="0"/>
              <a:buNone/>
              <a:defRPr sz="1399" kern="1200">
                <a:solidFill>
                  <a:schemeClr val="tx1">
                    <a:tint val="75000"/>
                  </a:schemeClr>
                </a:solidFill>
                <a:latin typeface="SwissReSans Light" panose="020B0504020202020204" pitchFamily="34" charset="0"/>
                <a:ea typeface="+mn-ea"/>
                <a:cs typeface="+mn-cs"/>
              </a:defRPr>
            </a:lvl6pPr>
            <a:lvl7pPr marL="2740457" indent="0" algn="ctr" defTabSz="913486" rtl="0" eaLnBrk="1" latinLnBrk="0" hangingPunct="1">
              <a:spcBef>
                <a:spcPts val="999"/>
              </a:spcBef>
              <a:buFont typeface="SwissReSans" panose="020B0604020202020204" pitchFamily="34" charset="0"/>
              <a:buNone/>
              <a:defRPr sz="1399" kern="1200">
                <a:solidFill>
                  <a:schemeClr val="tx1">
                    <a:tint val="75000"/>
                  </a:schemeClr>
                </a:solidFill>
                <a:latin typeface="SwissReSans Light" panose="020B0504020202020204" pitchFamily="34" charset="0"/>
                <a:ea typeface="+mn-ea"/>
                <a:cs typeface="+mn-cs"/>
              </a:defRPr>
            </a:lvl7pPr>
            <a:lvl8pPr marL="3197200" indent="0" algn="ctr" defTabSz="913486" rtl="0" eaLnBrk="1" latinLnBrk="0" hangingPunct="1">
              <a:spcBef>
                <a:spcPts val="999"/>
              </a:spcBef>
              <a:buFont typeface="SwissReSans" panose="020B0604020202020204" pitchFamily="34" charset="0"/>
              <a:buNone/>
              <a:defRPr sz="1399" kern="1200">
                <a:solidFill>
                  <a:schemeClr val="tx1">
                    <a:tint val="75000"/>
                  </a:schemeClr>
                </a:solidFill>
                <a:latin typeface="SwissReSans Light" panose="020B0504020202020204" pitchFamily="34" charset="0"/>
                <a:ea typeface="+mn-ea"/>
                <a:cs typeface="+mn-cs"/>
              </a:defRPr>
            </a:lvl8pPr>
            <a:lvl9pPr marL="3653942" indent="0" algn="ctr" defTabSz="913486" rtl="0" eaLnBrk="1" latinLnBrk="0" hangingPunct="1">
              <a:spcBef>
                <a:spcPts val="999"/>
              </a:spcBef>
              <a:buFont typeface="SwissReSans" panose="020B0604020202020204" pitchFamily="34" charset="0"/>
              <a:buNone/>
              <a:defRPr sz="1399" kern="1200">
                <a:solidFill>
                  <a:schemeClr val="tx1">
                    <a:tint val="75000"/>
                  </a:schemeClr>
                </a:solidFill>
                <a:latin typeface="SwissReSans Light" panose="020B0504020202020204" pitchFamily="34" charset="0"/>
                <a:ea typeface="+mn-ea"/>
                <a:cs typeface="+mn-cs"/>
              </a:defRPr>
            </a:lvl9pPr>
          </a:lstStyle>
          <a:p>
            <a:r>
              <a:rPr lang="de-CH" b="1" dirty="0"/>
              <a:t>Workshop on European Storms</a:t>
            </a:r>
          </a:p>
          <a:p>
            <a:r>
              <a:rPr lang="de-CH" dirty="0"/>
              <a:t>Delft – June 2026</a:t>
            </a:r>
          </a:p>
        </p:txBody>
      </p:sp>
    </p:spTree>
    <p:extLst>
      <p:ext uri="{BB962C8B-B14F-4D97-AF65-F5344CB8AC3E}">
        <p14:creationId xmlns:p14="http://schemas.microsoft.com/office/powerpoint/2010/main" val="51906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ACD2B-05E7-B195-BD01-F818CFF705D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13F635-C815-CBB2-6D31-0C828BB1F81E}"/>
              </a:ext>
            </a:extLst>
          </p:cNvPr>
          <p:cNvSpPr>
            <a:spLocks noGrp="1"/>
          </p:cNvSpPr>
          <p:nvPr>
            <p:ph type="sldNum" sz="quarter" idx="12"/>
          </p:nvPr>
        </p:nvSpPr>
        <p:spPr>
          <a:xfrm>
            <a:off x="11409228" y="6469345"/>
            <a:ext cx="286709" cy="182372"/>
          </a:xfrm>
        </p:spPr>
        <p:txBody>
          <a:bodyPr/>
          <a:lstStyle/>
          <a:p>
            <a:fld id="{5E4D2043-7E31-4A53-BD33-72A88E682172}" type="slidenum">
              <a:rPr lang="en-GB" smtClean="0"/>
              <a:pPr/>
              <a:t>2</a:t>
            </a:fld>
            <a:endParaRPr lang="en-GB" dirty="0"/>
          </a:p>
        </p:txBody>
      </p:sp>
      <p:pic>
        <p:nvPicPr>
          <p:cNvPr id="6" name="Picture 5">
            <a:extLst>
              <a:ext uri="{FF2B5EF4-FFF2-40B4-BE49-F238E27FC236}">
                <a16:creationId xmlns:a16="http://schemas.microsoft.com/office/drawing/2014/main" id="{149707EC-F48D-F8AE-4F76-19D1F81A68CB}"/>
              </a:ext>
            </a:extLst>
          </p:cNvPr>
          <p:cNvPicPr>
            <a:picLocks/>
          </p:cNvPicPr>
          <p:nvPr>
            <p:custDataLst>
              <p:tags r:id="rId1"/>
            </p:custDataLst>
          </p:nvPr>
        </p:nvPicPr>
        <p:blipFill>
          <a:blip r:embed="rId3"/>
          <a:stretch>
            <a:fillRect/>
          </a:stretch>
        </p:blipFill>
        <p:spPr>
          <a:xfrm>
            <a:off x="420802" y="6456609"/>
            <a:ext cx="924431" cy="217513"/>
          </a:xfrm>
          <a:prstGeom prst="rect">
            <a:avLst/>
          </a:prstGeom>
        </p:spPr>
      </p:pic>
      <p:sp>
        <p:nvSpPr>
          <p:cNvPr id="2" name="TextBox 1">
            <a:extLst>
              <a:ext uri="{FF2B5EF4-FFF2-40B4-BE49-F238E27FC236}">
                <a16:creationId xmlns:a16="http://schemas.microsoft.com/office/drawing/2014/main" id="{5FD0E9F1-4463-A266-BB19-3DC051C5CD29}"/>
              </a:ext>
            </a:extLst>
          </p:cNvPr>
          <p:cNvSpPr txBox="1"/>
          <p:nvPr/>
        </p:nvSpPr>
        <p:spPr>
          <a:xfrm>
            <a:off x="1991544" y="437823"/>
            <a:ext cx="8064896" cy="1323439"/>
          </a:xfrm>
          <a:prstGeom prst="rect">
            <a:avLst/>
          </a:prstGeom>
          <a:noFill/>
        </p:spPr>
        <p:txBody>
          <a:bodyPr wrap="square" rtlCol="0">
            <a:spAutoFit/>
          </a:bodyPr>
          <a:lstStyle/>
          <a:p>
            <a:pPr algn="ctr"/>
            <a:r>
              <a:rPr lang="en-GB" sz="4000" dirty="0">
                <a:latin typeface="SwissReSans" pitchFamily="34" charset="0"/>
              </a:rPr>
              <a:t>Can a storm season like 1989/90 </a:t>
            </a:r>
            <a:r>
              <a:rPr lang="en-GB" sz="4000" b="1" dirty="0">
                <a:latin typeface="SwissReSans" pitchFamily="34" charset="0"/>
              </a:rPr>
              <a:t>happen again </a:t>
            </a:r>
            <a:r>
              <a:rPr lang="en-GB" sz="4000" dirty="0">
                <a:latin typeface="SwissReSans" pitchFamily="34" charset="0"/>
              </a:rPr>
              <a:t>next year?</a:t>
            </a:r>
          </a:p>
        </p:txBody>
      </p:sp>
      <p:pic>
        <p:nvPicPr>
          <p:cNvPr id="1026" name="Picture 2" descr="Stormschade aan huizenblok in Haarlem">
            <a:extLst>
              <a:ext uri="{FF2B5EF4-FFF2-40B4-BE49-F238E27FC236}">
                <a16:creationId xmlns:a16="http://schemas.microsoft.com/office/drawing/2014/main" id="{605C25AE-4DE1-77B9-0355-EA1EA4543F7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4442" y="1772816"/>
            <a:ext cx="5969558" cy="399079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00BF1E2-8637-F7F2-67C7-ABD60B0F045C}"/>
              </a:ext>
            </a:extLst>
          </p:cNvPr>
          <p:cNvSpPr txBox="1"/>
          <p:nvPr/>
        </p:nvSpPr>
        <p:spPr>
          <a:xfrm>
            <a:off x="3048000" y="5805264"/>
            <a:ext cx="6936432" cy="615553"/>
          </a:xfrm>
          <a:prstGeom prst="rect">
            <a:avLst/>
          </a:prstGeom>
          <a:noFill/>
        </p:spPr>
        <p:txBody>
          <a:bodyPr wrap="square">
            <a:spAutoFit/>
          </a:bodyPr>
          <a:lstStyle/>
          <a:p>
            <a:r>
              <a:rPr lang="en-GB" sz="2000" b="1" dirty="0"/>
              <a:t>Storm damage in Haarlem, Netherlands, 26.01.1990</a:t>
            </a:r>
          </a:p>
          <a:p>
            <a:r>
              <a:rPr lang="nl-NL" sz="1400" i="1" dirty="0"/>
              <a:t>Source</a:t>
            </a:r>
            <a:r>
              <a:rPr lang="nl-NL" sz="1400" b="1" i="1" dirty="0"/>
              <a:t>:</a:t>
            </a:r>
            <a:r>
              <a:rPr lang="nl-NL" sz="1400" i="1" dirty="0"/>
              <a:t> Fotopersbureau De Boer, Stormschade diverse, Haar, CC0</a:t>
            </a:r>
            <a:endParaRPr lang="en-GB" sz="1400" b="1" i="1" dirty="0"/>
          </a:p>
        </p:txBody>
      </p:sp>
    </p:spTree>
    <p:extLst>
      <p:ext uri="{BB962C8B-B14F-4D97-AF65-F5344CB8AC3E}">
        <p14:creationId xmlns:p14="http://schemas.microsoft.com/office/powerpoint/2010/main" val="2085306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F8460-344E-4A43-4ED1-96FF962773C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C6289C4-5C01-F2FE-E722-F378FFD2734B}"/>
              </a:ext>
            </a:extLst>
          </p:cNvPr>
          <p:cNvSpPr>
            <a:spLocks noGrp="1"/>
          </p:cNvSpPr>
          <p:nvPr>
            <p:ph type="sldNum" sz="quarter" idx="12"/>
          </p:nvPr>
        </p:nvSpPr>
        <p:spPr>
          <a:xfrm>
            <a:off x="11409228" y="6469345"/>
            <a:ext cx="286709" cy="182372"/>
          </a:xfrm>
        </p:spPr>
        <p:txBody>
          <a:bodyPr/>
          <a:lstStyle/>
          <a:p>
            <a:fld id="{5E4D2043-7E31-4A53-BD33-72A88E682172}" type="slidenum">
              <a:rPr lang="en-GB" smtClean="0"/>
              <a:pPr/>
              <a:t>3</a:t>
            </a:fld>
            <a:endParaRPr lang="en-GB" dirty="0"/>
          </a:p>
        </p:txBody>
      </p:sp>
      <p:pic>
        <p:nvPicPr>
          <p:cNvPr id="6" name="Picture 5">
            <a:extLst>
              <a:ext uri="{FF2B5EF4-FFF2-40B4-BE49-F238E27FC236}">
                <a16:creationId xmlns:a16="http://schemas.microsoft.com/office/drawing/2014/main" id="{B81CF34F-722A-0794-C9B6-0224FAF84095}"/>
              </a:ext>
            </a:extLst>
          </p:cNvPr>
          <p:cNvPicPr>
            <a:picLocks/>
          </p:cNvPicPr>
          <p:nvPr>
            <p:custDataLst>
              <p:tags r:id="rId1"/>
            </p:custDataLst>
          </p:nvPr>
        </p:nvPicPr>
        <p:blipFill>
          <a:blip r:embed="rId3"/>
          <a:stretch>
            <a:fillRect/>
          </a:stretch>
        </p:blipFill>
        <p:spPr>
          <a:xfrm>
            <a:off x="420802" y="6456609"/>
            <a:ext cx="924431" cy="217513"/>
          </a:xfrm>
          <a:prstGeom prst="rect">
            <a:avLst/>
          </a:prstGeom>
        </p:spPr>
      </p:pic>
      <p:sp>
        <p:nvSpPr>
          <p:cNvPr id="2" name="TextBox 1">
            <a:extLst>
              <a:ext uri="{FF2B5EF4-FFF2-40B4-BE49-F238E27FC236}">
                <a16:creationId xmlns:a16="http://schemas.microsoft.com/office/drawing/2014/main" id="{85FCEA2E-0726-267D-41DB-3BC29EAB18BA}"/>
              </a:ext>
            </a:extLst>
          </p:cNvPr>
          <p:cNvSpPr txBox="1"/>
          <p:nvPr/>
        </p:nvSpPr>
        <p:spPr>
          <a:xfrm>
            <a:off x="767408" y="692696"/>
            <a:ext cx="5184576" cy="584775"/>
          </a:xfrm>
          <a:prstGeom prst="rect">
            <a:avLst/>
          </a:prstGeom>
          <a:noFill/>
        </p:spPr>
        <p:txBody>
          <a:bodyPr wrap="square" rtlCol="0">
            <a:spAutoFit/>
          </a:bodyPr>
          <a:lstStyle/>
          <a:p>
            <a:r>
              <a:rPr lang="en-GB" sz="3200" dirty="0">
                <a:latin typeface="SwissReSans" pitchFamily="34" charset="0"/>
              </a:rPr>
              <a:t>Datasets</a:t>
            </a:r>
          </a:p>
        </p:txBody>
      </p:sp>
      <p:sp>
        <p:nvSpPr>
          <p:cNvPr id="3" name="TextBox 2">
            <a:extLst>
              <a:ext uri="{FF2B5EF4-FFF2-40B4-BE49-F238E27FC236}">
                <a16:creationId xmlns:a16="http://schemas.microsoft.com/office/drawing/2014/main" id="{551669C1-510C-7558-7266-E83E04DF2CA9}"/>
              </a:ext>
            </a:extLst>
          </p:cNvPr>
          <p:cNvSpPr txBox="1"/>
          <p:nvPr/>
        </p:nvSpPr>
        <p:spPr>
          <a:xfrm>
            <a:off x="695400" y="1700808"/>
            <a:ext cx="7488832" cy="1477328"/>
          </a:xfrm>
          <a:prstGeom prst="rect">
            <a:avLst/>
          </a:prstGeom>
          <a:noFill/>
        </p:spPr>
        <p:txBody>
          <a:bodyPr wrap="square" rtlCol="0">
            <a:spAutoFit/>
          </a:bodyPr>
          <a:lstStyle/>
          <a:p>
            <a:pPr marL="285750" indent="-285750">
              <a:buFont typeface="Arial" panose="020B0604020202020204" pitchFamily="34" charset="0"/>
              <a:buChar char="•"/>
            </a:pPr>
            <a:r>
              <a:rPr lang="en-GB" b="1" dirty="0">
                <a:latin typeface="SwissReSans" pitchFamily="34" charset="0"/>
              </a:rPr>
              <a:t>Tracked storms </a:t>
            </a:r>
            <a:r>
              <a:rPr lang="en-GB" dirty="0">
                <a:latin typeface="SwissReSans" pitchFamily="34" charset="0"/>
              </a:rPr>
              <a:t>(extratropical cyclones) over the Euro-Atlantic</a:t>
            </a:r>
          </a:p>
          <a:p>
            <a:pPr marL="285750" indent="-285750">
              <a:buFont typeface="Arial" panose="020B0604020202020204" pitchFamily="34" charset="0"/>
              <a:buChar char="•"/>
            </a:pPr>
            <a:r>
              <a:rPr lang="en-GB" dirty="0">
                <a:latin typeface="SwissReSans" pitchFamily="34" charset="0"/>
              </a:rPr>
              <a:t>Based on </a:t>
            </a:r>
            <a:r>
              <a:rPr lang="en-GB" b="1" dirty="0">
                <a:solidFill>
                  <a:srgbClr val="FCB1B1"/>
                </a:solidFill>
                <a:latin typeface="SwissReSans" pitchFamily="34" charset="0"/>
              </a:rPr>
              <a:t>ERA5</a:t>
            </a:r>
            <a:r>
              <a:rPr lang="en-GB" dirty="0">
                <a:latin typeface="SwissReSans" pitchFamily="34" charset="0"/>
              </a:rPr>
              <a:t> re-analysis and </a:t>
            </a:r>
            <a:r>
              <a:rPr lang="en-GB" b="1" dirty="0">
                <a:solidFill>
                  <a:srgbClr val="98C4EC"/>
                </a:solidFill>
                <a:latin typeface="SwissReSans" pitchFamily="34" charset="0"/>
              </a:rPr>
              <a:t>SEAS5</a:t>
            </a:r>
            <a:r>
              <a:rPr lang="en-GB" dirty="0">
                <a:latin typeface="SwissReSans" pitchFamily="34" charset="0"/>
              </a:rPr>
              <a:t> seasonal hindcasts </a:t>
            </a:r>
          </a:p>
          <a:p>
            <a:pPr marL="285750" indent="-285750">
              <a:buFont typeface="Arial" panose="020B0604020202020204" pitchFamily="34" charset="0"/>
              <a:buChar char="•"/>
            </a:pPr>
            <a:r>
              <a:rPr lang="en-GB" dirty="0">
                <a:solidFill>
                  <a:srgbClr val="FCB1B1"/>
                </a:solidFill>
                <a:latin typeface="SwissReSans" pitchFamily="34" charset="0"/>
              </a:rPr>
              <a:t>ERA5:</a:t>
            </a:r>
            <a:r>
              <a:rPr lang="en-GB" dirty="0">
                <a:latin typeface="SwissReSans" pitchFamily="34" charset="0"/>
              </a:rPr>
              <a:t> ca. 40 seasons, 500 storms</a:t>
            </a:r>
          </a:p>
          <a:p>
            <a:pPr marL="285750" indent="-285750">
              <a:buFont typeface="Arial" panose="020B0604020202020204" pitchFamily="34" charset="0"/>
              <a:buChar char="•"/>
            </a:pPr>
            <a:r>
              <a:rPr lang="en-GB" dirty="0">
                <a:solidFill>
                  <a:srgbClr val="98C4EC"/>
                </a:solidFill>
                <a:latin typeface="SwissReSans" pitchFamily="34" charset="0"/>
              </a:rPr>
              <a:t>SEAS5</a:t>
            </a:r>
            <a:r>
              <a:rPr lang="en-GB" dirty="0">
                <a:latin typeface="SwissReSans" pitchFamily="34" charset="0"/>
              </a:rPr>
              <a:t>: ca. 2700 seasons, 35000 UNSEEN storms</a:t>
            </a:r>
          </a:p>
          <a:p>
            <a:pPr marL="285750" indent="-285750">
              <a:buFont typeface="Arial" panose="020B0604020202020204" pitchFamily="34" charset="0"/>
              <a:buChar char="•"/>
            </a:pPr>
            <a:r>
              <a:rPr lang="en-GB" dirty="0">
                <a:latin typeface="SwissReSans" pitchFamily="34" charset="0"/>
              </a:rPr>
              <a:t>DJF season only</a:t>
            </a:r>
          </a:p>
        </p:txBody>
      </p:sp>
      <p:sp>
        <p:nvSpPr>
          <p:cNvPr id="8" name="TextBox 7">
            <a:extLst>
              <a:ext uri="{FF2B5EF4-FFF2-40B4-BE49-F238E27FC236}">
                <a16:creationId xmlns:a16="http://schemas.microsoft.com/office/drawing/2014/main" id="{8743EDF6-CE6E-2D5B-9C60-57CBD7D7492C}"/>
              </a:ext>
            </a:extLst>
          </p:cNvPr>
          <p:cNvSpPr txBox="1"/>
          <p:nvPr/>
        </p:nvSpPr>
        <p:spPr>
          <a:xfrm>
            <a:off x="742458" y="5445224"/>
            <a:ext cx="5863907" cy="584775"/>
          </a:xfrm>
          <a:prstGeom prst="rect">
            <a:avLst/>
          </a:prstGeom>
          <a:noFill/>
        </p:spPr>
        <p:txBody>
          <a:bodyPr wrap="square" rtlCol="0">
            <a:spAutoFit/>
          </a:bodyPr>
          <a:lstStyle/>
          <a:p>
            <a:r>
              <a:rPr lang="en-GB" sz="1600" dirty="0">
                <a:latin typeface="SwissReSans" pitchFamily="34" charset="0"/>
              </a:rPr>
              <a:t>Data collection and event identification in collaboration with </a:t>
            </a:r>
            <a:r>
              <a:rPr lang="en-GB" sz="1600" b="1" dirty="0">
                <a:latin typeface="SwissReSans" pitchFamily="34" charset="0"/>
              </a:rPr>
              <a:t>G. </a:t>
            </a:r>
            <a:r>
              <a:rPr lang="en-GB" sz="1600" b="1" dirty="0" err="1">
                <a:latin typeface="SwissReSans" pitchFamily="34" charset="0"/>
              </a:rPr>
              <a:t>Leckebush</a:t>
            </a:r>
            <a:r>
              <a:rPr lang="en-GB" sz="1600" b="1" dirty="0">
                <a:latin typeface="SwissReSans" pitchFamily="34" charset="0"/>
              </a:rPr>
              <a:t> et al., Uni. of Birmingham</a:t>
            </a:r>
          </a:p>
        </p:txBody>
      </p:sp>
      <p:grpSp>
        <p:nvGrpSpPr>
          <p:cNvPr id="24" name="Group 23">
            <a:extLst>
              <a:ext uri="{FF2B5EF4-FFF2-40B4-BE49-F238E27FC236}">
                <a16:creationId xmlns:a16="http://schemas.microsoft.com/office/drawing/2014/main" id="{53CB21EC-4E50-AAFF-5989-F7DE33330E85}"/>
              </a:ext>
            </a:extLst>
          </p:cNvPr>
          <p:cNvGrpSpPr/>
          <p:nvPr/>
        </p:nvGrpSpPr>
        <p:grpSpPr>
          <a:xfrm>
            <a:off x="7591115" y="2060848"/>
            <a:ext cx="3971272" cy="3170110"/>
            <a:chOff x="8414681" y="1340768"/>
            <a:chExt cx="3314522" cy="2645852"/>
          </a:xfrm>
        </p:grpSpPr>
        <p:pic>
          <p:nvPicPr>
            <p:cNvPr id="18" name="Picture 17">
              <a:extLst>
                <a:ext uri="{FF2B5EF4-FFF2-40B4-BE49-F238E27FC236}">
                  <a16:creationId xmlns:a16="http://schemas.microsoft.com/office/drawing/2014/main" id="{95EDBEFB-AB42-5100-0D2E-067A0773F0DB}"/>
                </a:ext>
              </a:extLst>
            </p:cNvPr>
            <p:cNvPicPr>
              <a:picLocks noChangeAspect="1"/>
            </p:cNvPicPr>
            <p:nvPr/>
          </p:nvPicPr>
          <p:blipFill>
            <a:blip r:embed="rId4"/>
            <a:stretch>
              <a:fillRect/>
            </a:stretch>
          </p:blipFill>
          <p:spPr>
            <a:xfrm>
              <a:off x="8414681" y="1340768"/>
              <a:ext cx="3314522" cy="2645852"/>
            </a:xfrm>
            <a:prstGeom prst="rect">
              <a:avLst/>
            </a:prstGeom>
          </p:spPr>
        </p:pic>
        <p:grpSp>
          <p:nvGrpSpPr>
            <p:cNvPr id="23" name="Group 22">
              <a:extLst>
                <a:ext uri="{FF2B5EF4-FFF2-40B4-BE49-F238E27FC236}">
                  <a16:creationId xmlns:a16="http://schemas.microsoft.com/office/drawing/2014/main" id="{DC872A88-0599-D9EF-388B-904F6AC9C9EE}"/>
                </a:ext>
              </a:extLst>
            </p:cNvPr>
            <p:cNvGrpSpPr/>
            <p:nvPr/>
          </p:nvGrpSpPr>
          <p:grpSpPr>
            <a:xfrm>
              <a:off x="8544272" y="1412776"/>
              <a:ext cx="1455191" cy="338554"/>
              <a:chOff x="8428723" y="1171491"/>
              <a:chExt cx="1455191" cy="338554"/>
            </a:xfrm>
          </p:grpSpPr>
          <p:sp>
            <p:nvSpPr>
              <p:cNvPr id="22" name="Rectangle 21">
                <a:extLst>
                  <a:ext uri="{FF2B5EF4-FFF2-40B4-BE49-F238E27FC236}">
                    <a16:creationId xmlns:a16="http://schemas.microsoft.com/office/drawing/2014/main" id="{B4ACA110-0AEA-519E-DAEF-CD79C21C9DD5}"/>
                  </a:ext>
                </a:extLst>
              </p:cNvPr>
              <p:cNvSpPr/>
              <p:nvPr/>
            </p:nvSpPr>
            <p:spPr>
              <a:xfrm>
                <a:off x="8428723" y="1171491"/>
                <a:ext cx="1441149" cy="338553"/>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latin typeface="SwissReSans" pitchFamily="34" charset="0"/>
                </a:endParaRPr>
              </a:p>
            </p:txBody>
          </p:sp>
          <p:sp>
            <p:nvSpPr>
              <p:cNvPr id="21" name="TextBox 20">
                <a:extLst>
                  <a:ext uri="{FF2B5EF4-FFF2-40B4-BE49-F238E27FC236}">
                    <a16:creationId xmlns:a16="http://schemas.microsoft.com/office/drawing/2014/main" id="{410EAEAD-81DE-82A0-0243-B320784712AD}"/>
                  </a:ext>
                </a:extLst>
              </p:cNvPr>
              <p:cNvSpPr txBox="1"/>
              <p:nvPr/>
            </p:nvSpPr>
            <p:spPr>
              <a:xfrm>
                <a:off x="8442765" y="1171491"/>
                <a:ext cx="1441149" cy="338554"/>
              </a:xfrm>
              <a:prstGeom prst="rect">
                <a:avLst/>
              </a:prstGeom>
              <a:noFill/>
            </p:spPr>
            <p:txBody>
              <a:bodyPr wrap="square" rtlCol="0">
                <a:spAutoFit/>
              </a:bodyPr>
              <a:lstStyle/>
              <a:p>
                <a:r>
                  <a:rPr lang="en-GB" sz="1600" b="1" dirty="0">
                    <a:latin typeface="SwissReSans" pitchFamily="34" charset="0"/>
                  </a:rPr>
                  <a:t>Daria (1990)</a:t>
                </a:r>
              </a:p>
            </p:txBody>
          </p:sp>
        </p:grpSp>
      </p:grpSp>
      <p:sp>
        <p:nvSpPr>
          <p:cNvPr id="25" name="TextBox 24">
            <a:extLst>
              <a:ext uri="{FF2B5EF4-FFF2-40B4-BE49-F238E27FC236}">
                <a16:creationId xmlns:a16="http://schemas.microsoft.com/office/drawing/2014/main" id="{F38EDFA1-28E5-0656-429C-72BDBF0DD7BA}"/>
              </a:ext>
            </a:extLst>
          </p:cNvPr>
          <p:cNvSpPr txBox="1"/>
          <p:nvPr/>
        </p:nvSpPr>
        <p:spPr>
          <a:xfrm>
            <a:off x="767408" y="3259802"/>
            <a:ext cx="5184576" cy="584775"/>
          </a:xfrm>
          <a:prstGeom prst="rect">
            <a:avLst/>
          </a:prstGeom>
          <a:noFill/>
        </p:spPr>
        <p:txBody>
          <a:bodyPr wrap="square" rtlCol="0">
            <a:spAutoFit/>
          </a:bodyPr>
          <a:lstStyle/>
          <a:p>
            <a:r>
              <a:rPr lang="en-GB" sz="3200" dirty="0">
                <a:latin typeface="SwissReSans" pitchFamily="34" charset="0"/>
              </a:rPr>
              <a:t>Methods</a:t>
            </a:r>
          </a:p>
        </p:txBody>
      </p:sp>
      <p:sp>
        <p:nvSpPr>
          <p:cNvPr id="26" name="TextBox 25">
            <a:extLst>
              <a:ext uri="{FF2B5EF4-FFF2-40B4-BE49-F238E27FC236}">
                <a16:creationId xmlns:a16="http://schemas.microsoft.com/office/drawing/2014/main" id="{22C384B5-1002-0067-36FA-70B532A46CD2}"/>
              </a:ext>
            </a:extLst>
          </p:cNvPr>
          <p:cNvSpPr txBox="1"/>
          <p:nvPr/>
        </p:nvSpPr>
        <p:spPr>
          <a:xfrm>
            <a:off x="684568" y="3945830"/>
            <a:ext cx="7488832" cy="923330"/>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SwissReSans" pitchFamily="34" charset="0"/>
              </a:rPr>
              <a:t>Storm </a:t>
            </a:r>
            <a:r>
              <a:rPr lang="en-GB" b="1" dirty="0">
                <a:latin typeface="SwissReSans" pitchFamily="34" charset="0"/>
              </a:rPr>
              <a:t>footprints</a:t>
            </a:r>
            <a:r>
              <a:rPr lang="en-GB" dirty="0">
                <a:latin typeface="SwissReSans" pitchFamily="34" charset="0"/>
              </a:rPr>
              <a:t> as maximum surface wind speed</a:t>
            </a:r>
          </a:p>
          <a:p>
            <a:pPr marL="285750" indent="-285750">
              <a:buFont typeface="Arial" panose="020B0604020202020204" pitchFamily="34" charset="0"/>
              <a:buChar char="•"/>
            </a:pPr>
            <a:r>
              <a:rPr lang="en-GB" dirty="0">
                <a:latin typeface="SwissReSans" pitchFamily="34" charset="0"/>
              </a:rPr>
              <a:t>Severity (</a:t>
            </a:r>
            <a:r>
              <a:rPr lang="en-GB" b="1" dirty="0">
                <a:latin typeface="SwissReSans" pitchFamily="34" charset="0"/>
              </a:rPr>
              <a:t>SSI</a:t>
            </a:r>
            <a:r>
              <a:rPr lang="en-GB" dirty="0">
                <a:latin typeface="SwissReSans" pitchFamily="34" charset="0"/>
              </a:rPr>
              <a:t>) computed for </a:t>
            </a:r>
            <a:r>
              <a:rPr lang="en-GB" b="1" dirty="0">
                <a:latin typeface="SwissReSans" pitchFamily="34" charset="0"/>
              </a:rPr>
              <a:t>land-only</a:t>
            </a:r>
          </a:p>
          <a:p>
            <a:pPr marL="285750" indent="-285750">
              <a:buFont typeface="Arial" panose="020B0604020202020204" pitchFamily="34" charset="0"/>
              <a:buChar char="•"/>
            </a:pPr>
            <a:r>
              <a:rPr lang="en-GB" dirty="0">
                <a:latin typeface="SwissReSans" pitchFamily="34" charset="0"/>
              </a:rPr>
              <a:t>SSI accounts for </a:t>
            </a:r>
            <a:r>
              <a:rPr lang="en-GB" b="1" dirty="0">
                <a:latin typeface="SwissReSans" pitchFamily="34" charset="0"/>
              </a:rPr>
              <a:t>strong winds in large area</a:t>
            </a:r>
          </a:p>
        </p:txBody>
      </p:sp>
    </p:spTree>
    <p:extLst>
      <p:ext uri="{BB962C8B-B14F-4D97-AF65-F5344CB8AC3E}">
        <p14:creationId xmlns:p14="http://schemas.microsoft.com/office/powerpoint/2010/main" val="4241483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377AE-6246-D46E-9438-D64E7EB67A4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5E33516-135A-79D7-6A89-E007C2AB3E5F}"/>
              </a:ext>
            </a:extLst>
          </p:cNvPr>
          <p:cNvSpPr>
            <a:spLocks noGrp="1"/>
          </p:cNvSpPr>
          <p:nvPr>
            <p:ph type="sldNum" sz="quarter" idx="12"/>
          </p:nvPr>
        </p:nvSpPr>
        <p:spPr>
          <a:xfrm>
            <a:off x="11409228" y="6469345"/>
            <a:ext cx="286709" cy="182372"/>
          </a:xfrm>
        </p:spPr>
        <p:txBody>
          <a:bodyPr/>
          <a:lstStyle/>
          <a:p>
            <a:fld id="{5E4D2043-7E31-4A53-BD33-72A88E682172}" type="slidenum">
              <a:rPr lang="en-GB" smtClean="0"/>
              <a:pPr/>
              <a:t>4</a:t>
            </a:fld>
            <a:endParaRPr lang="en-GB" dirty="0"/>
          </a:p>
        </p:txBody>
      </p:sp>
      <p:pic>
        <p:nvPicPr>
          <p:cNvPr id="6" name="Picture 5">
            <a:extLst>
              <a:ext uri="{FF2B5EF4-FFF2-40B4-BE49-F238E27FC236}">
                <a16:creationId xmlns:a16="http://schemas.microsoft.com/office/drawing/2014/main" id="{52C8CD27-A7E3-D03E-FD50-0CE36C753191}"/>
              </a:ext>
            </a:extLst>
          </p:cNvPr>
          <p:cNvPicPr>
            <a:picLocks/>
          </p:cNvPicPr>
          <p:nvPr>
            <p:custDataLst>
              <p:tags r:id="rId1"/>
            </p:custDataLst>
          </p:nvPr>
        </p:nvPicPr>
        <p:blipFill>
          <a:blip r:embed="rId3"/>
          <a:stretch>
            <a:fillRect/>
          </a:stretch>
        </p:blipFill>
        <p:spPr>
          <a:xfrm>
            <a:off x="420802" y="6456609"/>
            <a:ext cx="924431" cy="217513"/>
          </a:xfrm>
          <a:prstGeom prst="rect">
            <a:avLst/>
          </a:prstGeom>
        </p:spPr>
      </p:pic>
      <p:pic>
        <p:nvPicPr>
          <p:cNvPr id="3" name="Picture 2">
            <a:extLst>
              <a:ext uri="{FF2B5EF4-FFF2-40B4-BE49-F238E27FC236}">
                <a16:creationId xmlns:a16="http://schemas.microsoft.com/office/drawing/2014/main" id="{0C367485-77BA-13FC-C104-3D651DDD964C}"/>
              </a:ext>
            </a:extLst>
          </p:cNvPr>
          <p:cNvPicPr>
            <a:picLocks noChangeAspect="1"/>
          </p:cNvPicPr>
          <p:nvPr/>
        </p:nvPicPr>
        <p:blipFill>
          <a:blip r:embed="rId4" cstate="print">
            <a:extLst>
              <a:ext uri="{28A0092B-C50C-407E-A947-70E740481C1C}">
                <a14:useLocalDpi xmlns:a14="http://schemas.microsoft.com/office/drawing/2010/main" val="0"/>
              </a:ext>
            </a:extLst>
          </a:blip>
          <a:srcRect t="6187"/>
          <a:stretch>
            <a:fillRect/>
          </a:stretch>
        </p:blipFill>
        <p:spPr>
          <a:xfrm>
            <a:off x="420802" y="1792959"/>
            <a:ext cx="11332336" cy="3925404"/>
          </a:xfrm>
          <a:prstGeom prst="rect">
            <a:avLst/>
          </a:prstGeom>
        </p:spPr>
      </p:pic>
      <p:pic>
        <p:nvPicPr>
          <p:cNvPr id="5" name="Picture 4">
            <a:extLst>
              <a:ext uri="{FF2B5EF4-FFF2-40B4-BE49-F238E27FC236}">
                <a16:creationId xmlns:a16="http://schemas.microsoft.com/office/drawing/2014/main" id="{D62A9200-A059-89E3-C240-9ABC32F22806}"/>
              </a:ext>
            </a:extLst>
          </p:cNvPr>
          <p:cNvPicPr>
            <a:picLocks noChangeAspect="1"/>
          </p:cNvPicPr>
          <p:nvPr/>
        </p:nvPicPr>
        <p:blipFill>
          <a:blip r:embed="rId5" cstate="print">
            <a:extLst>
              <a:ext uri="{28A0092B-C50C-407E-A947-70E740481C1C}">
                <a14:useLocalDpi xmlns:a14="http://schemas.microsoft.com/office/drawing/2010/main" val="0"/>
              </a:ext>
            </a:extLst>
          </a:blip>
          <a:srcRect t="6187"/>
          <a:stretch>
            <a:fillRect/>
          </a:stretch>
        </p:blipFill>
        <p:spPr>
          <a:xfrm>
            <a:off x="420802" y="1792959"/>
            <a:ext cx="11332336" cy="3925404"/>
          </a:xfrm>
          <a:prstGeom prst="rect">
            <a:avLst/>
          </a:prstGeom>
        </p:spPr>
      </p:pic>
      <p:cxnSp>
        <p:nvCxnSpPr>
          <p:cNvPr id="8" name="Straight Arrow Connector 7">
            <a:extLst>
              <a:ext uri="{FF2B5EF4-FFF2-40B4-BE49-F238E27FC236}">
                <a16:creationId xmlns:a16="http://schemas.microsoft.com/office/drawing/2014/main" id="{B64353FB-B809-9A9A-A1CE-AB741914CD2E}"/>
              </a:ext>
            </a:extLst>
          </p:cNvPr>
          <p:cNvCxnSpPr>
            <a:cxnSpLocks/>
          </p:cNvCxnSpPr>
          <p:nvPr/>
        </p:nvCxnSpPr>
        <p:spPr>
          <a:xfrm>
            <a:off x="8459958" y="1451405"/>
            <a:ext cx="316612" cy="316612"/>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297708E-0D67-3B88-19E1-31DB950EDBFA}"/>
              </a:ext>
            </a:extLst>
          </p:cNvPr>
          <p:cNvSpPr txBox="1"/>
          <p:nvPr/>
        </p:nvSpPr>
        <p:spPr>
          <a:xfrm>
            <a:off x="7307830" y="1052736"/>
            <a:ext cx="2520280" cy="369332"/>
          </a:xfrm>
          <a:prstGeom prst="rect">
            <a:avLst/>
          </a:prstGeom>
          <a:noFill/>
        </p:spPr>
        <p:txBody>
          <a:bodyPr wrap="square" rtlCol="0">
            <a:spAutoFit/>
          </a:bodyPr>
          <a:lstStyle/>
          <a:p>
            <a:r>
              <a:rPr lang="en-GB" dirty="0">
                <a:latin typeface="SwissReSans" pitchFamily="34" charset="0"/>
              </a:rPr>
              <a:t>Top 90% based on SSI</a:t>
            </a:r>
          </a:p>
        </p:txBody>
      </p:sp>
      <p:sp>
        <p:nvSpPr>
          <p:cNvPr id="14" name="TextBox 13">
            <a:extLst>
              <a:ext uri="{FF2B5EF4-FFF2-40B4-BE49-F238E27FC236}">
                <a16:creationId xmlns:a16="http://schemas.microsoft.com/office/drawing/2014/main" id="{CB7A8BF3-DDCC-0C0E-A763-139C7FEC6C05}"/>
              </a:ext>
            </a:extLst>
          </p:cNvPr>
          <p:cNvSpPr txBox="1"/>
          <p:nvPr/>
        </p:nvSpPr>
        <p:spPr>
          <a:xfrm>
            <a:off x="388358" y="188640"/>
            <a:ext cx="8299930" cy="584775"/>
          </a:xfrm>
          <a:prstGeom prst="rect">
            <a:avLst/>
          </a:prstGeom>
          <a:noFill/>
        </p:spPr>
        <p:txBody>
          <a:bodyPr wrap="square" rtlCol="0">
            <a:spAutoFit/>
          </a:bodyPr>
          <a:lstStyle/>
          <a:p>
            <a:r>
              <a:rPr lang="en-GB" sz="3200" b="1" dirty="0">
                <a:latin typeface="SwissReSans" pitchFamily="34" charset="0"/>
              </a:rPr>
              <a:t>Event frequency distribution (Europe)</a:t>
            </a:r>
          </a:p>
        </p:txBody>
      </p:sp>
      <p:grpSp>
        <p:nvGrpSpPr>
          <p:cNvPr id="26" name="Group 25">
            <a:extLst>
              <a:ext uri="{FF2B5EF4-FFF2-40B4-BE49-F238E27FC236}">
                <a16:creationId xmlns:a16="http://schemas.microsoft.com/office/drawing/2014/main" id="{66C5793E-0BB7-0949-0C8B-1893EED1A979}"/>
              </a:ext>
            </a:extLst>
          </p:cNvPr>
          <p:cNvGrpSpPr/>
          <p:nvPr/>
        </p:nvGrpSpPr>
        <p:grpSpPr>
          <a:xfrm>
            <a:off x="1847528" y="3593159"/>
            <a:ext cx="3240360" cy="2611811"/>
            <a:chOff x="1847528" y="3593159"/>
            <a:chExt cx="3240360" cy="2611811"/>
          </a:xfrm>
        </p:grpSpPr>
        <p:cxnSp>
          <p:nvCxnSpPr>
            <p:cNvPr id="15" name="Straight Arrow Connector 14">
              <a:extLst>
                <a:ext uri="{FF2B5EF4-FFF2-40B4-BE49-F238E27FC236}">
                  <a16:creationId xmlns:a16="http://schemas.microsoft.com/office/drawing/2014/main" id="{E8809B71-E673-DA93-F960-30A8AF0C4C6A}"/>
                </a:ext>
              </a:extLst>
            </p:cNvPr>
            <p:cNvCxnSpPr>
              <a:cxnSpLocks/>
            </p:cNvCxnSpPr>
            <p:nvPr/>
          </p:nvCxnSpPr>
          <p:spPr>
            <a:xfrm flipV="1">
              <a:off x="3791744" y="3593159"/>
              <a:ext cx="1296144" cy="1728192"/>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4361BB45-1636-B01D-B052-95643ABC45A2}"/>
                </a:ext>
              </a:extLst>
            </p:cNvPr>
            <p:cNvCxnSpPr>
              <a:cxnSpLocks/>
            </p:cNvCxnSpPr>
            <p:nvPr/>
          </p:nvCxnSpPr>
          <p:spPr>
            <a:xfrm flipH="1" flipV="1">
              <a:off x="2423592" y="3755661"/>
              <a:ext cx="144016" cy="1513805"/>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89CF2C93-BC10-A2A2-6980-C1AC014A84BB}"/>
                </a:ext>
              </a:extLst>
            </p:cNvPr>
            <p:cNvSpPr txBox="1"/>
            <p:nvPr/>
          </p:nvSpPr>
          <p:spPr>
            <a:xfrm>
              <a:off x="1847528" y="5281640"/>
              <a:ext cx="2520280" cy="923330"/>
            </a:xfrm>
            <a:prstGeom prst="rect">
              <a:avLst/>
            </a:prstGeom>
            <a:noFill/>
          </p:spPr>
          <p:txBody>
            <a:bodyPr wrap="square" rtlCol="0">
              <a:spAutoFit/>
            </a:bodyPr>
            <a:lstStyle/>
            <a:p>
              <a:r>
                <a:rPr lang="en-GB" dirty="0">
                  <a:latin typeface="SwissReSans" pitchFamily="34" charset="0"/>
                </a:rPr>
                <a:t>Both datasets agree on overall distribution, including extremes</a:t>
              </a:r>
            </a:p>
          </p:txBody>
        </p:sp>
      </p:grpSp>
      <p:sp>
        <p:nvSpPr>
          <p:cNvPr id="2" name="TextBox 1">
            <a:extLst>
              <a:ext uri="{FF2B5EF4-FFF2-40B4-BE49-F238E27FC236}">
                <a16:creationId xmlns:a16="http://schemas.microsoft.com/office/drawing/2014/main" id="{16429951-5599-E4BA-F7D1-7E54C5FD4C97}"/>
              </a:ext>
            </a:extLst>
          </p:cNvPr>
          <p:cNvSpPr txBox="1"/>
          <p:nvPr/>
        </p:nvSpPr>
        <p:spPr>
          <a:xfrm>
            <a:off x="4943872" y="2573615"/>
            <a:ext cx="1008112" cy="307777"/>
          </a:xfrm>
          <a:prstGeom prst="rect">
            <a:avLst/>
          </a:prstGeom>
          <a:noFill/>
        </p:spPr>
        <p:txBody>
          <a:bodyPr wrap="square" rtlCol="0">
            <a:spAutoFit/>
          </a:bodyPr>
          <a:lstStyle/>
          <a:p>
            <a:r>
              <a:rPr lang="en-GB" sz="1400" dirty="0">
                <a:latin typeface="SwissReSans" pitchFamily="34" charset="0"/>
              </a:rPr>
              <a:t>1992</a:t>
            </a:r>
          </a:p>
        </p:txBody>
      </p:sp>
    </p:spTree>
    <p:extLst>
      <p:ext uri="{BB962C8B-B14F-4D97-AF65-F5344CB8AC3E}">
        <p14:creationId xmlns:p14="http://schemas.microsoft.com/office/powerpoint/2010/main" val="2348683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40E3B-EA1C-728B-9F90-4549B6D65AF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E1E936-9795-C514-29D2-295F6DA5EE5E}"/>
              </a:ext>
            </a:extLst>
          </p:cNvPr>
          <p:cNvSpPr>
            <a:spLocks noGrp="1"/>
          </p:cNvSpPr>
          <p:nvPr>
            <p:ph type="sldNum" sz="quarter" idx="12"/>
          </p:nvPr>
        </p:nvSpPr>
        <p:spPr>
          <a:xfrm>
            <a:off x="11409228" y="6469345"/>
            <a:ext cx="286709" cy="182372"/>
          </a:xfrm>
        </p:spPr>
        <p:txBody>
          <a:bodyPr/>
          <a:lstStyle/>
          <a:p>
            <a:fld id="{5E4D2043-7E31-4A53-BD33-72A88E682172}" type="slidenum">
              <a:rPr lang="en-GB" smtClean="0"/>
              <a:pPr/>
              <a:t>5</a:t>
            </a:fld>
            <a:endParaRPr lang="en-GB" dirty="0"/>
          </a:p>
        </p:txBody>
      </p:sp>
      <p:pic>
        <p:nvPicPr>
          <p:cNvPr id="6" name="Picture 5">
            <a:extLst>
              <a:ext uri="{FF2B5EF4-FFF2-40B4-BE49-F238E27FC236}">
                <a16:creationId xmlns:a16="http://schemas.microsoft.com/office/drawing/2014/main" id="{A0C5CE10-7A40-3E1F-7055-BE3AA8548EA9}"/>
              </a:ext>
            </a:extLst>
          </p:cNvPr>
          <p:cNvPicPr>
            <a:picLocks/>
          </p:cNvPicPr>
          <p:nvPr>
            <p:custDataLst>
              <p:tags r:id="rId1"/>
            </p:custDataLst>
          </p:nvPr>
        </p:nvPicPr>
        <p:blipFill>
          <a:blip r:embed="rId3"/>
          <a:stretch>
            <a:fillRect/>
          </a:stretch>
        </p:blipFill>
        <p:spPr>
          <a:xfrm>
            <a:off x="420802" y="6456609"/>
            <a:ext cx="924431" cy="217513"/>
          </a:xfrm>
          <a:prstGeom prst="rect">
            <a:avLst/>
          </a:prstGeom>
        </p:spPr>
      </p:pic>
      <p:sp>
        <p:nvSpPr>
          <p:cNvPr id="9" name="TextBox 8">
            <a:extLst>
              <a:ext uri="{FF2B5EF4-FFF2-40B4-BE49-F238E27FC236}">
                <a16:creationId xmlns:a16="http://schemas.microsoft.com/office/drawing/2014/main" id="{8CCA97F8-E5AC-23BC-2861-7979047A8B41}"/>
              </a:ext>
            </a:extLst>
          </p:cNvPr>
          <p:cNvSpPr txBox="1"/>
          <p:nvPr/>
        </p:nvSpPr>
        <p:spPr>
          <a:xfrm>
            <a:off x="388358" y="188640"/>
            <a:ext cx="8948002" cy="584775"/>
          </a:xfrm>
          <a:prstGeom prst="rect">
            <a:avLst/>
          </a:prstGeom>
          <a:noFill/>
        </p:spPr>
        <p:txBody>
          <a:bodyPr wrap="square" rtlCol="0">
            <a:spAutoFit/>
          </a:bodyPr>
          <a:lstStyle/>
          <a:p>
            <a:r>
              <a:rPr lang="en-GB" sz="3200" b="1" dirty="0">
                <a:latin typeface="SwissReSans" pitchFamily="34" charset="0"/>
              </a:rPr>
              <a:t>Average and variability in Frequency (Europe)</a:t>
            </a:r>
          </a:p>
        </p:txBody>
      </p:sp>
      <p:pic>
        <p:nvPicPr>
          <p:cNvPr id="21" name="Picture 20">
            <a:extLst>
              <a:ext uri="{FF2B5EF4-FFF2-40B4-BE49-F238E27FC236}">
                <a16:creationId xmlns:a16="http://schemas.microsoft.com/office/drawing/2014/main" id="{F0017609-EED8-1EEE-4C2A-A4EAA45474C3}"/>
              </a:ext>
            </a:extLst>
          </p:cNvPr>
          <p:cNvPicPr>
            <a:picLocks noChangeAspect="1"/>
          </p:cNvPicPr>
          <p:nvPr/>
        </p:nvPicPr>
        <p:blipFill>
          <a:blip r:embed="rId4" cstate="print">
            <a:extLst>
              <a:ext uri="{28A0092B-C50C-407E-A947-70E740481C1C}">
                <a14:useLocalDpi xmlns:a14="http://schemas.microsoft.com/office/drawing/2010/main" val="0"/>
              </a:ext>
            </a:extLst>
          </a:blip>
          <a:srcRect l="28412" t="95253" r="20982"/>
          <a:stretch>
            <a:fillRect/>
          </a:stretch>
        </p:blipFill>
        <p:spPr>
          <a:xfrm>
            <a:off x="4583832" y="3615527"/>
            <a:ext cx="4104457" cy="280899"/>
          </a:xfrm>
          <a:prstGeom prst="rect">
            <a:avLst/>
          </a:prstGeom>
        </p:spPr>
      </p:pic>
      <p:pic>
        <p:nvPicPr>
          <p:cNvPr id="22" name="Picture 21">
            <a:extLst>
              <a:ext uri="{FF2B5EF4-FFF2-40B4-BE49-F238E27FC236}">
                <a16:creationId xmlns:a16="http://schemas.microsoft.com/office/drawing/2014/main" id="{6695F59A-BA4E-869B-2624-5D9EE61C44F3}"/>
              </a:ext>
            </a:extLst>
          </p:cNvPr>
          <p:cNvPicPr>
            <a:picLocks noChangeAspect="1"/>
          </p:cNvPicPr>
          <p:nvPr/>
        </p:nvPicPr>
        <p:blipFill>
          <a:blip r:embed="rId4" cstate="print">
            <a:extLst>
              <a:ext uri="{28A0092B-C50C-407E-A947-70E740481C1C}">
                <a14:useLocalDpi xmlns:a14="http://schemas.microsoft.com/office/drawing/2010/main" val="0"/>
              </a:ext>
            </a:extLst>
          </a:blip>
          <a:srcRect l="4012" t="2765" b="49915"/>
          <a:stretch>
            <a:fillRect/>
          </a:stretch>
        </p:blipFill>
        <p:spPr>
          <a:xfrm>
            <a:off x="2631232" y="764704"/>
            <a:ext cx="7785248" cy="2799928"/>
          </a:xfrm>
          <a:prstGeom prst="rect">
            <a:avLst/>
          </a:prstGeom>
        </p:spPr>
      </p:pic>
      <p:pic>
        <p:nvPicPr>
          <p:cNvPr id="23" name="Picture 22">
            <a:extLst>
              <a:ext uri="{FF2B5EF4-FFF2-40B4-BE49-F238E27FC236}">
                <a16:creationId xmlns:a16="http://schemas.microsoft.com/office/drawing/2014/main" id="{16F1EAF4-E4B3-52A2-0F01-B9A9A72990B6}"/>
              </a:ext>
            </a:extLst>
          </p:cNvPr>
          <p:cNvPicPr>
            <a:picLocks noChangeAspect="1"/>
          </p:cNvPicPr>
          <p:nvPr/>
        </p:nvPicPr>
        <p:blipFill>
          <a:blip r:embed="rId4" cstate="print">
            <a:extLst>
              <a:ext uri="{28A0092B-C50C-407E-A947-70E740481C1C}">
                <a14:useLocalDpi xmlns:a14="http://schemas.microsoft.com/office/drawing/2010/main" val="0"/>
              </a:ext>
            </a:extLst>
          </a:blip>
          <a:srcRect l="1642" t="38869" r="95552" b="43689"/>
          <a:stretch>
            <a:fillRect/>
          </a:stretch>
        </p:blipFill>
        <p:spPr>
          <a:xfrm>
            <a:off x="2363103" y="1581020"/>
            <a:ext cx="227573" cy="1032073"/>
          </a:xfrm>
          <a:prstGeom prst="rect">
            <a:avLst/>
          </a:prstGeom>
        </p:spPr>
      </p:pic>
      <p:pic>
        <p:nvPicPr>
          <p:cNvPr id="20" name="Picture 19">
            <a:extLst>
              <a:ext uri="{FF2B5EF4-FFF2-40B4-BE49-F238E27FC236}">
                <a16:creationId xmlns:a16="http://schemas.microsoft.com/office/drawing/2014/main" id="{F799D967-5DE1-3643-A4D0-AB6DEEB88D0A}"/>
              </a:ext>
            </a:extLst>
          </p:cNvPr>
          <p:cNvPicPr>
            <a:picLocks noChangeAspect="1"/>
          </p:cNvPicPr>
          <p:nvPr/>
        </p:nvPicPr>
        <p:blipFill>
          <a:blip r:embed="rId4" cstate="print">
            <a:extLst>
              <a:ext uri="{28A0092B-C50C-407E-A947-70E740481C1C}">
                <a14:useLocalDpi xmlns:a14="http://schemas.microsoft.com/office/drawing/2010/main" val="0"/>
              </a:ext>
            </a:extLst>
          </a:blip>
          <a:srcRect t="2765"/>
          <a:stretch>
            <a:fillRect/>
          </a:stretch>
        </p:blipFill>
        <p:spPr>
          <a:xfrm>
            <a:off x="2305790" y="764704"/>
            <a:ext cx="8110690" cy="5753442"/>
          </a:xfrm>
          <a:prstGeom prst="rect">
            <a:avLst/>
          </a:prstGeom>
        </p:spPr>
      </p:pic>
      <p:grpSp>
        <p:nvGrpSpPr>
          <p:cNvPr id="26" name="Group 25">
            <a:extLst>
              <a:ext uri="{FF2B5EF4-FFF2-40B4-BE49-F238E27FC236}">
                <a16:creationId xmlns:a16="http://schemas.microsoft.com/office/drawing/2014/main" id="{A4A00300-791E-C7F5-1A71-32DB54F696EA}"/>
              </a:ext>
            </a:extLst>
          </p:cNvPr>
          <p:cNvGrpSpPr/>
          <p:nvPr/>
        </p:nvGrpSpPr>
        <p:grpSpPr>
          <a:xfrm>
            <a:off x="406425" y="3869432"/>
            <a:ext cx="5257527" cy="1754326"/>
            <a:chOff x="406425" y="3869432"/>
            <a:chExt cx="5257527" cy="1754326"/>
          </a:xfrm>
        </p:grpSpPr>
        <p:cxnSp>
          <p:nvCxnSpPr>
            <p:cNvPr id="10" name="Straight Arrow Connector 9">
              <a:extLst>
                <a:ext uri="{FF2B5EF4-FFF2-40B4-BE49-F238E27FC236}">
                  <a16:creationId xmlns:a16="http://schemas.microsoft.com/office/drawing/2014/main" id="{369F6A73-B759-C4BB-87D5-C4D4EEE94442}"/>
                </a:ext>
              </a:extLst>
            </p:cNvPr>
            <p:cNvCxnSpPr>
              <a:cxnSpLocks/>
            </p:cNvCxnSpPr>
            <p:nvPr/>
          </p:nvCxnSpPr>
          <p:spPr>
            <a:xfrm flipV="1">
              <a:off x="1919536" y="4084205"/>
              <a:ext cx="3744416" cy="280899"/>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6B71EB39-9176-0012-1F10-382DBFDB50A1}"/>
                </a:ext>
              </a:extLst>
            </p:cNvPr>
            <p:cNvSpPr txBox="1"/>
            <p:nvPr/>
          </p:nvSpPr>
          <p:spPr>
            <a:xfrm>
              <a:off x="406425" y="3869432"/>
              <a:ext cx="2182415" cy="1754326"/>
            </a:xfrm>
            <a:prstGeom prst="rect">
              <a:avLst/>
            </a:prstGeom>
            <a:noFill/>
          </p:spPr>
          <p:txBody>
            <a:bodyPr wrap="square" rtlCol="0">
              <a:spAutoFit/>
            </a:bodyPr>
            <a:lstStyle/>
            <a:p>
              <a:r>
                <a:rPr lang="en-GB" dirty="0">
                  <a:latin typeface="SwissReSans" pitchFamily="34" charset="0"/>
                </a:rPr>
                <a:t>ERA5 shows anomalous frequency variability, but within the distribution</a:t>
              </a:r>
            </a:p>
          </p:txBody>
        </p:sp>
      </p:grpSp>
      <p:grpSp>
        <p:nvGrpSpPr>
          <p:cNvPr id="25" name="Group 24">
            <a:extLst>
              <a:ext uri="{FF2B5EF4-FFF2-40B4-BE49-F238E27FC236}">
                <a16:creationId xmlns:a16="http://schemas.microsoft.com/office/drawing/2014/main" id="{CA338C1D-A9A3-BAC9-39A8-EF139232ACEB}"/>
              </a:ext>
            </a:extLst>
          </p:cNvPr>
          <p:cNvGrpSpPr/>
          <p:nvPr/>
        </p:nvGrpSpPr>
        <p:grpSpPr>
          <a:xfrm>
            <a:off x="313180" y="1110940"/>
            <a:ext cx="4363275" cy="923330"/>
            <a:chOff x="313180" y="1110940"/>
            <a:chExt cx="4363275" cy="923330"/>
          </a:xfrm>
        </p:grpSpPr>
        <p:sp>
          <p:nvSpPr>
            <p:cNvPr id="11" name="TextBox 10">
              <a:extLst>
                <a:ext uri="{FF2B5EF4-FFF2-40B4-BE49-F238E27FC236}">
                  <a16:creationId xmlns:a16="http://schemas.microsoft.com/office/drawing/2014/main" id="{884F62C2-59B5-3BD8-E351-B55BAA717B10}"/>
                </a:ext>
              </a:extLst>
            </p:cNvPr>
            <p:cNvSpPr txBox="1"/>
            <p:nvPr/>
          </p:nvSpPr>
          <p:spPr>
            <a:xfrm>
              <a:off x="313180" y="1110940"/>
              <a:ext cx="2182415" cy="923330"/>
            </a:xfrm>
            <a:prstGeom prst="rect">
              <a:avLst/>
            </a:prstGeom>
            <a:noFill/>
          </p:spPr>
          <p:txBody>
            <a:bodyPr wrap="square" rtlCol="0">
              <a:spAutoFit/>
            </a:bodyPr>
            <a:lstStyle/>
            <a:p>
              <a:r>
                <a:rPr lang="en-GB" dirty="0">
                  <a:latin typeface="SwissReSans" pitchFamily="34" charset="0"/>
                </a:rPr>
                <a:t>Average frequency is in ‘perfect’ agreement</a:t>
              </a:r>
            </a:p>
          </p:txBody>
        </p:sp>
        <p:cxnSp>
          <p:nvCxnSpPr>
            <p:cNvPr id="16" name="Straight Arrow Connector 15">
              <a:extLst>
                <a:ext uri="{FF2B5EF4-FFF2-40B4-BE49-F238E27FC236}">
                  <a16:creationId xmlns:a16="http://schemas.microsoft.com/office/drawing/2014/main" id="{FE48B4A3-F149-C2EE-F81F-A2219EA2D710}"/>
                </a:ext>
              </a:extLst>
            </p:cNvPr>
            <p:cNvCxnSpPr>
              <a:cxnSpLocks/>
            </p:cNvCxnSpPr>
            <p:nvPr/>
          </p:nvCxnSpPr>
          <p:spPr>
            <a:xfrm flipV="1">
              <a:off x="1775520" y="1699065"/>
              <a:ext cx="2900935" cy="66126"/>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F3896CF8-023A-A082-FAFD-ABFCCC84DE7F}"/>
              </a:ext>
            </a:extLst>
          </p:cNvPr>
          <p:cNvGrpSpPr/>
          <p:nvPr/>
        </p:nvGrpSpPr>
        <p:grpSpPr>
          <a:xfrm>
            <a:off x="5879976" y="3735388"/>
            <a:ext cx="6264696" cy="1349796"/>
            <a:chOff x="5879976" y="3735388"/>
            <a:chExt cx="6264696" cy="1349796"/>
          </a:xfrm>
        </p:grpSpPr>
        <p:cxnSp>
          <p:nvCxnSpPr>
            <p:cNvPr id="28" name="Straight Arrow Connector 27">
              <a:extLst>
                <a:ext uri="{FF2B5EF4-FFF2-40B4-BE49-F238E27FC236}">
                  <a16:creationId xmlns:a16="http://schemas.microsoft.com/office/drawing/2014/main" id="{0448B77A-9828-BD3C-0A62-229FFBE92F53}"/>
                </a:ext>
              </a:extLst>
            </p:cNvPr>
            <p:cNvCxnSpPr>
              <a:cxnSpLocks/>
              <a:stCxn id="29" idx="1"/>
            </p:cNvCxnSpPr>
            <p:nvPr/>
          </p:nvCxnSpPr>
          <p:spPr>
            <a:xfrm flipH="1" flipV="1">
              <a:off x="8760296" y="4005064"/>
              <a:ext cx="1631082" cy="191989"/>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0428C2FD-3E5F-19F8-DA96-B2E6AF6FDC5B}"/>
                </a:ext>
              </a:extLst>
            </p:cNvPr>
            <p:cNvSpPr txBox="1"/>
            <p:nvPr/>
          </p:nvSpPr>
          <p:spPr>
            <a:xfrm>
              <a:off x="10391378" y="3735388"/>
              <a:ext cx="1753294" cy="923330"/>
            </a:xfrm>
            <a:prstGeom prst="rect">
              <a:avLst/>
            </a:prstGeom>
            <a:noFill/>
          </p:spPr>
          <p:txBody>
            <a:bodyPr wrap="square" rtlCol="0">
              <a:spAutoFit/>
            </a:bodyPr>
            <a:lstStyle/>
            <a:p>
              <a:r>
                <a:rPr lang="en-GB" dirty="0">
                  <a:latin typeface="SwissReSans" pitchFamily="34" charset="0"/>
                </a:rPr>
                <a:t>Mostly due to single extreme year (1992)!</a:t>
              </a:r>
            </a:p>
          </p:txBody>
        </p:sp>
        <p:cxnSp>
          <p:nvCxnSpPr>
            <p:cNvPr id="32" name="Straight Arrow Connector 31">
              <a:extLst>
                <a:ext uri="{FF2B5EF4-FFF2-40B4-BE49-F238E27FC236}">
                  <a16:creationId xmlns:a16="http://schemas.microsoft.com/office/drawing/2014/main" id="{50B85711-19ED-F037-E9D1-FA325929D552}"/>
                </a:ext>
              </a:extLst>
            </p:cNvPr>
            <p:cNvCxnSpPr>
              <a:cxnSpLocks/>
            </p:cNvCxnSpPr>
            <p:nvPr/>
          </p:nvCxnSpPr>
          <p:spPr>
            <a:xfrm flipH="1">
              <a:off x="5879976" y="4293096"/>
              <a:ext cx="4511402" cy="792088"/>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57393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CD82A-E387-CCBA-9027-B8AF38737B7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76A0397-74AA-0024-7352-F1D896250077}"/>
              </a:ext>
            </a:extLst>
          </p:cNvPr>
          <p:cNvSpPr>
            <a:spLocks noGrp="1"/>
          </p:cNvSpPr>
          <p:nvPr>
            <p:ph type="sldNum" sz="quarter" idx="12"/>
          </p:nvPr>
        </p:nvSpPr>
        <p:spPr>
          <a:xfrm>
            <a:off x="11409228" y="6469345"/>
            <a:ext cx="286709" cy="182372"/>
          </a:xfrm>
        </p:spPr>
        <p:txBody>
          <a:bodyPr/>
          <a:lstStyle/>
          <a:p>
            <a:fld id="{5E4D2043-7E31-4A53-BD33-72A88E682172}" type="slidenum">
              <a:rPr lang="en-GB" smtClean="0"/>
              <a:pPr/>
              <a:t>6</a:t>
            </a:fld>
            <a:endParaRPr lang="en-GB" dirty="0"/>
          </a:p>
        </p:txBody>
      </p:sp>
      <p:pic>
        <p:nvPicPr>
          <p:cNvPr id="6" name="Picture 5">
            <a:extLst>
              <a:ext uri="{FF2B5EF4-FFF2-40B4-BE49-F238E27FC236}">
                <a16:creationId xmlns:a16="http://schemas.microsoft.com/office/drawing/2014/main" id="{07067591-62BF-F39B-6BE5-E3077BCAA00A}"/>
              </a:ext>
            </a:extLst>
          </p:cNvPr>
          <p:cNvPicPr>
            <a:picLocks/>
          </p:cNvPicPr>
          <p:nvPr>
            <p:custDataLst>
              <p:tags r:id="rId1"/>
            </p:custDataLst>
          </p:nvPr>
        </p:nvPicPr>
        <p:blipFill>
          <a:blip r:embed="rId3"/>
          <a:stretch>
            <a:fillRect/>
          </a:stretch>
        </p:blipFill>
        <p:spPr>
          <a:xfrm>
            <a:off x="420802" y="6456609"/>
            <a:ext cx="924431" cy="217513"/>
          </a:xfrm>
          <a:prstGeom prst="rect">
            <a:avLst/>
          </a:prstGeom>
        </p:spPr>
      </p:pic>
      <p:grpSp>
        <p:nvGrpSpPr>
          <p:cNvPr id="25" name="Group 24">
            <a:extLst>
              <a:ext uri="{FF2B5EF4-FFF2-40B4-BE49-F238E27FC236}">
                <a16:creationId xmlns:a16="http://schemas.microsoft.com/office/drawing/2014/main" id="{861F3ED9-60AC-3601-6788-263A1DB47474}"/>
              </a:ext>
            </a:extLst>
          </p:cNvPr>
          <p:cNvGrpSpPr/>
          <p:nvPr/>
        </p:nvGrpSpPr>
        <p:grpSpPr>
          <a:xfrm>
            <a:off x="2711624" y="1196752"/>
            <a:ext cx="6264065" cy="2692075"/>
            <a:chOff x="-24049" y="1484784"/>
            <a:chExt cx="6264065" cy="2692075"/>
          </a:xfrm>
        </p:grpSpPr>
        <p:pic>
          <p:nvPicPr>
            <p:cNvPr id="12" name="Picture 11">
              <a:extLst>
                <a:ext uri="{FF2B5EF4-FFF2-40B4-BE49-F238E27FC236}">
                  <a16:creationId xmlns:a16="http://schemas.microsoft.com/office/drawing/2014/main" id="{7FFA9EFA-6210-4CEF-8855-D4620E37DE2C}"/>
                </a:ext>
              </a:extLst>
            </p:cNvPr>
            <p:cNvPicPr>
              <a:picLocks noChangeAspect="1"/>
            </p:cNvPicPr>
            <p:nvPr/>
          </p:nvPicPr>
          <p:blipFill>
            <a:blip r:embed="rId4" cstate="print">
              <a:extLst>
                <a:ext uri="{28A0092B-C50C-407E-A947-70E740481C1C}">
                  <a14:useLocalDpi xmlns:a14="http://schemas.microsoft.com/office/drawing/2010/main" val="0"/>
                </a:ext>
              </a:extLst>
            </a:blip>
            <a:srcRect l="41962" t="94864" r="39966" b="-77"/>
            <a:stretch>
              <a:fillRect/>
            </a:stretch>
          </p:blipFill>
          <p:spPr>
            <a:xfrm>
              <a:off x="2057377" y="3834463"/>
              <a:ext cx="2160240" cy="342396"/>
            </a:xfrm>
            <a:prstGeom prst="rect">
              <a:avLst/>
            </a:prstGeom>
          </p:spPr>
        </p:pic>
        <p:pic>
          <p:nvPicPr>
            <p:cNvPr id="13" name="Picture 12">
              <a:extLst>
                <a:ext uri="{FF2B5EF4-FFF2-40B4-BE49-F238E27FC236}">
                  <a16:creationId xmlns:a16="http://schemas.microsoft.com/office/drawing/2014/main" id="{47FFADB8-C10F-472D-B771-A2BC9ABAAD70}"/>
                </a:ext>
              </a:extLst>
            </p:cNvPr>
            <p:cNvPicPr>
              <a:picLocks noChangeAspect="1"/>
            </p:cNvPicPr>
            <p:nvPr/>
          </p:nvPicPr>
          <p:blipFill>
            <a:blip r:embed="rId5" cstate="print">
              <a:extLst>
                <a:ext uri="{28A0092B-C50C-407E-A947-70E740481C1C}">
                  <a14:useLocalDpi xmlns:a14="http://schemas.microsoft.com/office/drawing/2010/main" val="0"/>
                </a:ext>
              </a:extLst>
            </a:blip>
            <a:srcRect l="-1135" t="88372" r="48731" b="3685"/>
            <a:stretch>
              <a:fillRect/>
            </a:stretch>
          </p:blipFill>
          <p:spPr>
            <a:xfrm>
              <a:off x="-24049" y="3429000"/>
              <a:ext cx="6264065" cy="521700"/>
            </a:xfrm>
            <a:prstGeom prst="rect">
              <a:avLst/>
            </a:prstGeom>
          </p:spPr>
        </p:pic>
        <p:pic>
          <p:nvPicPr>
            <p:cNvPr id="8" name="Picture 7">
              <a:extLst>
                <a:ext uri="{FF2B5EF4-FFF2-40B4-BE49-F238E27FC236}">
                  <a16:creationId xmlns:a16="http://schemas.microsoft.com/office/drawing/2014/main" id="{F59C8242-12E0-39AD-D3B7-E38C269804C1}"/>
                </a:ext>
              </a:extLst>
            </p:cNvPr>
            <p:cNvPicPr>
              <a:picLocks noChangeAspect="1"/>
            </p:cNvPicPr>
            <p:nvPr/>
          </p:nvPicPr>
          <p:blipFill>
            <a:blip r:embed="rId6" cstate="print">
              <a:extLst>
                <a:ext uri="{28A0092B-C50C-407E-A947-70E740481C1C}">
                  <a14:useLocalDpi xmlns:a14="http://schemas.microsoft.com/office/drawing/2010/main" val="0"/>
                </a:ext>
              </a:extLst>
            </a:blip>
            <a:srcRect t="2338" r="49294" b="66920"/>
            <a:stretch>
              <a:fillRect/>
            </a:stretch>
          </p:blipFill>
          <p:spPr>
            <a:xfrm>
              <a:off x="106986" y="1484784"/>
              <a:ext cx="6061022" cy="2019154"/>
            </a:xfrm>
            <a:prstGeom prst="rect">
              <a:avLst/>
            </a:prstGeom>
          </p:spPr>
        </p:pic>
      </p:grpSp>
      <p:sp>
        <p:nvSpPr>
          <p:cNvPr id="15" name="TextBox 14">
            <a:extLst>
              <a:ext uri="{FF2B5EF4-FFF2-40B4-BE49-F238E27FC236}">
                <a16:creationId xmlns:a16="http://schemas.microsoft.com/office/drawing/2014/main" id="{5B8CEE15-C758-7109-C849-BB4D352D9D29}"/>
              </a:ext>
            </a:extLst>
          </p:cNvPr>
          <p:cNvSpPr txBox="1"/>
          <p:nvPr/>
        </p:nvSpPr>
        <p:spPr>
          <a:xfrm>
            <a:off x="388358" y="188640"/>
            <a:ext cx="7795874" cy="584775"/>
          </a:xfrm>
          <a:prstGeom prst="rect">
            <a:avLst/>
          </a:prstGeom>
          <a:noFill/>
        </p:spPr>
        <p:txBody>
          <a:bodyPr wrap="square" rtlCol="0">
            <a:spAutoFit/>
          </a:bodyPr>
          <a:lstStyle/>
          <a:p>
            <a:r>
              <a:rPr lang="en-GB" sz="3200" b="1" dirty="0">
                <a:latin typeface="SwissReSans" pitchFamily="34" charset="0"/>
              </a:rPr>
              <a:t>Frequency metrics for different markets</a:t>
            </a:r>
          </a:p>
        </p:txBody>
      </p:sp>
      <p:grpSp>
        <p:nvGrpSpPr>
          <p:cNvPr id="24" name="Group 23">
            <a:extLst>
              <a:ext uri="{FF2B5EF4-FFF2-40B4-BE49-F238E27FC236}">
                <a16:creationId xmlns:a16="http://schemas.microsoft.com/office/drawing/2014/main" id="{7DB1DD3C-5DBC-064E-3094-E20FCB76505A}"/>
              </a:ext>
            </a:extLst>
          </p:cNvPr>
          <p:cNvGrpSpPr/>
          <p:nvPr/>
        </p:nvGrpSpPr>
        <p:grpSpPr>
          <a:xfrm>
            <a:off x="2721546" y="3215906"/>
            <a:ext cx="6288497" cy="2710403"/>
            <a:chOff x="23527" y="3676232"/>
            <a:chExt cx="6288497" cy="2710403"/>
          </a:xfrm>
        </p:grpSpPr>
        <p:pic>
          <p:nvPicPr>
            <p:cNvPr id="17" name="Picture 16">
              <a:extLst>
                <a:ext uri="{FF2B5EF4-FFF2-40B4-BE49-F238E27FC236}">
                  <a16:creationId xmlns:a16="http://schemas.microsoft.com/office/drawing/2014/main" id="{66370011-4922-ADB9-0456-2E32CCC34BFF}"/>
                </a:ext>
              </a:extLst>
            </p:cNvPr>
            <p:cNvPicPr>
              <a:picLocks noChangeAspect="1"/>
            </p:cNvPicPr>
            <p:nvPr/>
          </p:nvPicPr>
          <p:blipFill>
            <a:blip r:embed="rId5" cstate="print">
              <a:extLst>
                <a:ext uri="{28A0092B-C50C-407E-A947-70E740481C1C}">
                  <a14:useLocalDpi xmlns:a14="http://schemas.microsoft.com/office/drawing/2010/main" val="0"/>
                </a:ext>
              </a:extLst>
            </a:blip>
            <a:srcRect l="-1135" t="88372" r="48526" b="3685"/>
            <a:stretch>
              <a:fillRect/>
            </a:stretch>
          </p:blipFill>
          <p:spPr>
            <a:xfrm>
              <a:off x="23527" y="5479058"/>
              <a:ext cx="6288497" cy="521700"/>
            </a:xfrm>
            <a:prstGeom prst="rect">
              <a:avLst/>
            </a:prstGeom>
          </p:spPr>
        </p:pic>
        <p:pic>
          <p:nvPicPr>
            <p:cNvPr id="18" name="Picture 17">
              <a:extLst>
                <a:ext uri="{FF2B5EF4-FFF2-40B4-BE49-F238E27FC236}">
                  <a16:creationId xmlns:a16="http://schemas.microsoft.com/office/drawing/2014/main" id="{1CBD162D-BF1C-4E78-2BB4-FF9373209D8B}"/>
                </a:ext>
              </a:extLst>
            </p:cNvPr>
            <p:cNvPicPr>
              <a:picLocks noChangeAspect="1"/>
            </p:cNvPicPr>
            <p:nvPr/>
          </p:nvPicPr>
          <p:blipFill>
            <a:blip r:embed="rId4" cstate="print">
              <a:extLst>
                <a:ext uri="{28A0092B-C50C-407E-A947-70E740481C1C}">
                  <a14:useLocalDpi xmlns:a14="http://schemas.microsoft.com/office/drawing/2010/main" val="0"/>
                </a:ext>
              </a:extLst>
            </a:blip>
            <a:srcRect l="-548" t="32891" r="49696" b="38605"/>
            <a:stretch>
              <a:fillRect/>
            </a:stretch>
          </p:blipFill>
          <p:spPr>
            <a:xfrm>
              <a:off x="89474" y="3676232"/>
              <a:ext cx="6078534" cy="1872208"/>
            </a:xfrm>
            <a:prstGeom prst="rect">
              <a:avLst/>
            </a:prstGeom>
          </p:spPr>
        </p:pic>
        <p:pic>
          <p:nvPicPr>
            <p:cNvPr id="21" name="Picture 20">
              <a:extLst>
                <a:ext uri="{FF2B5EF4-FFF2-40B4-BE49-F238E27FC236}">
                  <a16:creationId xmlns:a16="http://schemas.microsoft.com/office/drawing/2014/main" id="{F926BE48-766B-E8D1-C3A3-6F743E163D3F}"/>
                </a:ext>
              </a:extLst>
            </p:cNvPr>
            <p:cNvPicPr>
              <a:picLocks noChangeAspect="1"/>
            </p:cNvPicPr>
            <p:nvPr/>
          </p:nvPicPr>
          <p:blipFill>
            <a:blip r:embed="rId4" cstate="print">
              <a:extLst>
                <a:ext uri="{28A0092B-C50C-407E-A947-70E740481C1C}">
                  <a14:useLocalDpi xmlns:a14="http://schemas.microsoft.com/office/drawing/2010/main" val="0"/>
                </a:ext>
              </a:extLst>
            </a:blip>
            <a:srcRect l="41962" t="94864" r="39966" b="-77"/>
            <a:stretch>
              <a:fillRect/>
            </a:stretch>
          </p:blipFill>
          <p:spPr>
            <a:xfrm>
              <a:off x="1847528" y="6044239"/>
              <a:ext cx="2160240" cy="342396"/>
            </a:xfrm>
            <a:prstGeom prst="rect">
              <a:avLst/>
            </a:prstGeom>
          </p:spPr>
        </p:pic>
      </p:grpSp>
      <p:grpSp>
        <p:nvGrpSpPr>
          <p:cNvPr id="32" name="Group 31">
            <a:extLst>
              <a:ext uri="{FF2B5EF4-FFF2-40B4-BE49-F238E27FC236}">
                <a16:creationId xmlns:a16="http://schemas.microsoft.com/office/drawing/2014/main" id="{429A7BD5-302D-B1D4-D7E6-11A26952BD62}"/>
              </a:ext>
            </a:extLst>
          </p:cNvPr>
          <p:cNvGrpSpPr/>
          <p:nvPr/>
        </p:nvGrpSpPr>
        <p:grpSpPr>
          <a:xfrm>
            <a:off x="529209" y="1715470"/>
            <a:ext cx="4817498" cy="973180"/>
            <a:chOff x="529209" y="1715470"/>
            <a:chExt cx="4817498" cy="973180"/>
          </a:xfrm>
        </p:grpSpPr>
        <p:sp>
          <p:nvSpPr>
            <p:cNvPr id="27" name="TextBox 26">
              <a:extLst>
                <a:ext uri="{FF2B5EF4-FFF2-40B4-BE49-F238E27FC236}">
                  <a16:creationId xmlns:a16="http://schemas.microsoft.com/office/drawing/2014/main" id="{FAB90474-6C1A-4359-55D9-9A5D62BBB3A1}"/>
                </a:ext>
              </a:extLst>
            </p:cNvPr>
            <p:cNvSpPr txBox="1"/>
            <p:nvPr/>
          </p:nvSpPr>
          <p:spPr>
            <a:xfrm>
              <a:off x="529209" y="1715470"/>
              <a:ext cx="2182415" cy="646331"/>
            </a:xfrm>
            <a:prstGeom prst="rect">
              <a:avLst/>
            </a:prstGeom>
            <a:noFill/>
          </p:spPr>
          <p:txBody>
            <a:bodyPr wrap="square" rtlCol="0">
              <a:spAutoFit/>
            </a:bodyPr>
            <a:lstStyle/>
            <a:p>
              <a:r>
                <a:rPr lang="en-GB" dirty="0">
                  <a:latin typeface="SwissReSans" pitchFamily="34" charset="0"/>
                </a:rPr>
                <a:t>Large variability between markets</a:t>
              </a:r>
            </a:p>
          </p:txBody>
        </p:sp>
        <p:cxnSp>
          <p:nvCxnSpPr>
            <p:cNvPr id="28" name="Straight Arrow Connector 27">
              <a:extLst>
                <a:ext uri="{FF2B5EF4-FFF2-40B4-BE49-F238E27FC236}">
                  <a16:creationId xmlns:a16="http://schemas.microsoft.com/office/drawing/2014/main" id="{9A878B9B-CBBC-E237-2650-6C306AA9614C}"/>
                </a:ext>
              </a:extLst>
            </p:cNvPr>
            <p:cNvCxnSpPr>
              <a:cxnSpLocks/>
            </p:cNvCxnSpPr>
            <p:nvPr/>
          </p:nvCxnSpPr>
          <p:spPr>
            <a:xfrm flipV="1">
              <a:off x="2445772" y="2050909"/>
              <a:ext cx="2900935" cy="66126"/>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5392372-E790-A270-9977-9662D2DA437E}"/>
                </a:ext>
              </a:extLst>
            </p:cNvPr>
            <p:cNvCxnSpPr>
              <a:cxnSpLocks/>
            </p:cNvCxnSpPr>
            <p:nvPr/>
          </p:nvCxnSpPr>
          <p:spPr>
            <a:xfrm>
              <a:off x="2063552" y="2344854"/>
              <a:ext cx="1296144" cy="343796"/>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53241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1791A-8F15-8D8F-9E07-D8D154001AA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8BB1039-E688-6846-86A3-0C79D7AACFA4}"/>
              </a:ext>
            </a:extLst>
          </p:cNvPr>
          <p:cNvSpPr>
            <a:spLocks noGrp="1"/>
          </p:cNvSpPr>
          <p:nvPr>
            <p:ph type="sldNum" sz="quarter" idx="12"/>
          </p:nvPr>
        </p:nvSpPr>
        <p:spPr>
          <a:xfrm>
            <a:off x="11409228" y="6469345"/>
            <a:ext cx="286709" cy="182372"/>
          </a:xfrm>
        </p:spPr>
        <p:txBody>
          <a:bodyPr/>
          <a:lstStyle/>
          <a:p>
            <a:fld id="{5E4D2043-7E31-4A53-BD33-72A88E682172}" type="slidenum">
              <a:rPr lang="en-GB" smtClean="0"/>
              <a:pPr/>
              <a:t>7</a:t>
            </a:fld>
            <a:endParaRPr lang="en-GB" dirty="0"/>
          </a:p>
        </p:txBody>
      </p:sp>
      <p:pic>
        <p:nvPicPr>
          <p:cNvPr id="6" name="Picture 5">
            <a:extLst>
              <a:ext uri="{FF2B5EF4-FFF2-40B4-BE49-F238E27FC236}">
                <a16:creationId xmlns:a16="http://schemas.microsoft.com/office/drawing/2014/main" id="{19008051-1F36-06FD-694C-409224CC942B}"/>
              </a:ext>
            </a:extLst>
          </p:cNvPr>
          <p:cNvPicPr>
            <a:picLocks/>
          </p:cNvPicPr>
          <p:nvPr>
            <p:custDataLst>
              <p:tags r:id="rId1"/>
            </p:custDataLst>
          </p:nvPr>
        </p:nvPicPr>
        <p:blipFill>
          <a:blip r:embed="rId3"/>
          <a:stretch>
            <a:fillRect/>
          </a:stretch>
        </p:blipFill>
        <p:spPr>
          <a:xfrm>
            <a:off x="420802" y="6456609"/>
            <a:ext cx="924431" cy="217513"/>
          </a:xfrm>
          <a:prstGeom prst="rect">
            <a:avLst/>
          </a:prstGeom>
        </p:spPr>
      </p:pic>
      <p:pic>
        <p:nvPicPr>
          <p:cNvPr id="8" name="Picture 7">
            <a:extLst>
              <a:ext uri="{FF2B5EF4-FFF2-40B4-BE49-F238E27FC236}">
                <a16:creationId xmlns:a16="http://schemas.microsoft.com/office/drawing/2014/main" id="{9B20478D-079B-4887-75E6-BDD606973F73}"/>
              </a:ext>
            </a:extLst>
          </p:cNvPr>
          <p:cNvPicPr>
            <a:picLocks noChangeAspect="1"/>
          </p:cNvPicPr>
          <p:nvPr/>
        </p:nvPicPr>
        <p:blipFill>
          <a:blip r:embed="rId4" cstate="print">
            <a:extLst>
              <a:ext uri="{28A0092B-C50C-407E-A947-70E740481C1C}">
                <a14:useLocalDpi xmlns:a14="http://schemas.microsoft.com/office/drawing/2010/main" val="0"/>
              </a:ext>
            </a:extLst>
          </a:blip>
          <a:srcRect t="2507" r="48394" b="4709"/>
          <a:stretch>
            <a:fillRect/>
          </a:stretch>
        </p:blipFill>
        <p:spPr>
          <a:xfrm>
            <a:off x="3143672" y="236006"/>
            <a:ext cx="5891222" cy="5820069"/>
          </a:xfrm>
          <a:prstGeom prst="rect">
            <a:avLst/>
          </a:prstGeom>
        </p:spPr>
      </p:pic>
      <p:pic>
        <p:nvPicPr>
          <p:cNvPr id="7" name="Picture 6">
            <a:extLst>
              <a:ext uri="{FF2B5EF4-FFF2-40B4-BE49-F238E27FC236}">
                <a16:creationId xmlns:a16="http://schemas.microsoft.com/office/drawing/2014/main" id="{89CDC50B-0B11-223B-5851-99B661A08210}"/>
              </a:ext>
            </a:extLst>
          </p:cNvPr>
          <p:cNvPicPr>
            <a:picLocks noChangeAspect="1"/>
          </p:cNvPicPr>
          <p:nvPr/>
        </p:nvPicPr>
        <p:blipFill>
          <a:blip r:embed="rId4" cstate="print">
            <a:extLst>
              <a:ext uri="{28A0092B-C50C-407E-A947-70E740481C1C}">
                <a14:useLocalDpi xmlns:a14="http://schemas.microsoft.com/office/drawing/2010/main" val="0"/>
              </a:ext>
            </a:extLst>
          </a:blip>
          <a:srcRect l="42262" t="95405" r="40707" b="1"/>
          <a:stretch>
            <a:fillRect/>
          </a:stretch>
        </p:blipFill>
        <p:spPr>
          <a:xfrm>
            <a:off x="5195900" y="6080929"/>
            <a:ext cx="1944217" cy="288126"/>
          </a:xfrm>
          <a:prstGeom prst="rect">
            <a:avLst/>
          </a:prstGeom>
        </p:spPr>
      </p:pic>
      <p:grpSp>
        <p:nvGrpSpPr>
          <p:cNvPr id="23" name="Group 22">
            <a:extLst>
              <a:ext uri="{FF2B5EF4-FFF2-40B4-BE49-F238E27FC236}">
                <a16:creationId xmlns:a16="http://schemas.microsoft.com/office/drawing/2014/main" id="{C6F5C9CE-0EAE-7414-760E-5F94D5AFEDB5}"/>
              </a:ext>
            </a:extLst>
          </p:cNvPr>
          <p:cNvGrpSpPr/>
          <p:nvPr/>
        </p:nvGrpSpPr>
        <p:grpSpPr>
          <a:xfrm>
            <a:off x="3143672" y="236007"/>
            <a:ext cx="5747206" cy="6133047"/>
            <a:chOff x="3143672" y="236007"/>
            <a:chExt cx="5747206" cy="6133047"/>
          </a:xfrm>
        </p:grpSpPr>
        <p:pic>
          <p:nvPicPr>
            <p:cNvPr id="3" name="Picture 2">
              <a:extLst>
                <a:ext uri="{FF2B5EF4-FFF2-40B4-BE49-F238E27FC236}">
                  <a16:creationId xmlns:a16="http://schemas.microsoft.com/office/drawing/2014/main" id="{1F7DE2F9-6545-8055-4DF6-010A8951605A}"/>
                </a:ext>
              </a:extLst>
            </p:cNvPr>
            <p:cNvPicPr>
              <a:picLocks noChangeAspect="1"/>
            </p:cNvPicPr>
            <p:nvPr/>
          </p:nvPicPr>
          <p:blipFill>
            <a:blip r:embed="rId5" cstate="print">
              <a:extLst>
                <a:ext uri="{28A0092B-C50C-407E-A947-70E740481C1C}">
                  <a14:useLocalDpi xmlns:a14="http://schemas.microsoft.com/office/drawing/2010/main" val="0"/>
                </a:ext>
              </a:extLst>
            </a:blip>
            <a:srcRect t="2556" r="49655" b="3311"/>
            <a:stretch>
              <a:fillRect/>
            </a:stretch>
          </p:blipFill>
          <p:spPr>
            <a:xfrm>
              <a:off x="3143672" y="236007"/>
              <a:ext cx="5747206" cy="5904656"/>
            </a:xfrm>
            <a:prstGeom prst="rect">
              <a:avLst/>
            </a:prstGeom>
          </p:spPr>
        </p:pic>
        <p:pic>
          <p:nvPicPr>
            <p:cNvPr id="5" name="Picture 4">
              <a:extLst>
                <a:ext uri="{FF2B5EF4-FFF2-40B4-BE49-F238E27FC236}">
                  <a16:creationId xmlns:a16="http://schemas.microsoft.com/office/drawing/2014/main" id="{BAD84196-2323-7344-BB97-828C5C8F11DF}"/>
                </a:ext>
              </a:extLst>
            </p:cNvPr>
            <p:cNvPicPr>
              <a:picLocks noChangeAspect="1"/>
            </p:cNvPicPr>
            <p:nvPr/>
          </p:nvPicPr>
          <p:blipFill>
            <a:blip r:embed="rId5" cstate="print">
              <a:extLst>
                <a:ext uri="{28A0092B-C50C-407E-A947-70E740481C1C}">
                  <a14:useLocalDpi xmlns:a14="http://schemas.microsoft.com/office/drawing/2010/main" val="0"/>
                </a:ext>
              </a:extLst>
            </a:blip>
            <a:srcRect l="35763" t="95407" r="34590" b="-1"/>
            <a:stretch>
              <a:fillRect/>
            </a:stretch>
          </p:blipFill>
          <p:spPr>
            <a:xfrm>
              <a:off x="4511824" y="6080929"/>
              <a:ext cx="3384376" cy="288125"/>
            </a:xfrm>
            <a:prstGeom prst="rect">
              <a:avLst/>
            </a:prstGeom>
          </p:spPr>
        </p:pic>
      </p:grpSp>
      <p:grpSp>
        <p:nvGrpSpPr>
          <p:cNvPr id="21" name="Group 20">
            <a:extLst>
              <a:ext uri="{FF2B5EF4-FFF2-40B4-BE49-F238E27FC236}">
                <a16:creationId xmlns:a16="http://schemas.microsoft.com/office/drawing/2014/main" id="{DA9D5A89-55B1-2879-DE9A-92C5BDD36192}"/>
              </a:ext>
            </a:extLst>
          </p:cNvPr>
          <p:cNvGrpSpPr/>
          <p:nvPr/>
        </p:nvGrpSpPr>
        <p:grpSpPr>
          <a:xfrm>
            <a:off x="8801966" y="4228670"/>
            <a:ext cx="3193698" cy="923330"/>
            <a:chOff x="8801966" y="4228670"/>
            <a:chExt cx="3193698" cy="923330"/>
          </a:xfrm>
        </p:grpSpPr>
        <p:sp>
          <p:nvSpPr>
            <p:cNvPr id="11" name="TextBox 10">
              <a:extLst>
                <a:ext uri="{FF2B5EF4-FFF2-40B4-BE49-F238E27FC236}">
                  <a16:creationId xmlns:a16="http://schemas.microsoft.com/office/drawing/2014/main" id="{0E9CE53B-75C4-8220-456E-9F5C3811BE75}"/>
                </a:ext>
              </a:extLst>
            </p:cNvPr>
            <p:cNvSpPr txBox="1"/>
            <p:nvPr/>
          </p:nvSpPr>
          <p:spPr>
            <a:xfrm>
              <a:off x="9480376" y="4228670"/>
              <a:ext cx="2515288" cy="923330"/>
            </a:xfrm>
            <a:prstGeom prst="rect">
              <a:avLst/>
            </a:prstGeom>
            <a:noFill/>
          </p:spPr>
          <p:txBody>
            <a:bodyPr wrap="square" rtlCol="0">
              <a:spAutoFit/>
            </a:bodyPr>
            <a:lstStyle/>
            <a:p>
              <a:r>
                <a:rPr lang="en-GB" dirty="0">
                  <a:latin typeface="SwissReSans" pitchFamily="34" charset="0"/>
                </a:rPr>
                <a:t>Positive values suggest </a:t>
              </a:r>
            </a:p>
            <a:p>
              <a:r>
                <a:rPr lang="en-GB" b="1" dirty="0">
                  <a:latin typeface="SwissReSans" pitchFamily="34" charset="0"/>
                </a:rPr>
                <a:t>enhanced clustering</a:t>
              </a:r>
            </a:p>
          </p:txBody>
        </p:sp>
        <p:cxnSp>
          <p:nvCxnSpPr>
            <p:cNvPr id="12" name="Straight Arrow Connector 11">
              <a:extLst>
                <a:ext uri="{FF2B5EF4-FFF2-40B4-BE49-F238E27FC236}">
                  <a16:creationId xmlns:a16="http://schemas.microsoft.com/office/drawing/2014/main" id="{2618A09F-EB1D-CF0F-B15E-49F4C3D931AE}"/>
                </a:ext>
              </a:extLst>
            </p:cNvPr>
            <p:cNvCxnSpPr>
              <a:cxnSpLocks/>
            </p:cNvCxnSpPr>
            <p:nvPr/>
          </p:nvCxnSpPr>
          <p:spPr>
            <a:xfrm flipH="1">
              <a:off x="8801966" y="4709683"/>
              <a:ext cx="581637" cy="87469"/>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9C35277D-049E-310D-6C60-DAFBB608F24C}"/>
              </a:ext>
            </a:extLst>
          </p:cNvPr>
          <p:cNvGrpSpPr/>
          <p:nvPr/>
        </p:nvGrpSpPr>
        <p:grpSpPr>
          <a:xfrm>
            <a:off x="316525" y="4774530"/>
            <a:ext cx="4915379" cy="923330"/>
            <a:chOff x="316525" y="4774530"/>
            <a:chExt cx="4915379" cy="923330"/>
          </a:xfrm>
        </p:grpSpPr>
        <p:cxnSp>
          <p:nvCxnSpPr>
            <p:cNvPr id="13" name="Straight Arrow Connector 12">
              <a:extLst>
                <a:ext uri="{FF2B5EF4-FFF2-40B4-BE49-F238E27FC236}">
                  <a16:creationId xmlns:a16="http://schemas.microsoft.com/office/drawing/2014/main" id="{4CA28438-DE8E-D85E-2A64-AF67B47D5ED5}"/>
                </a:ext>
              </a:extLst>
            </p:cNvPr>
            <p:cNvCxnSpPr>
              <a:cxnSpLocks/>
            </p:cNvCxnSpPr>
            <p:nvPr/>
          </p:nvCxnSpPr>
          <p:spPr>
            <a:xfrm flipV="1">
              <a:off x="2146891" y="4869160"/>
              <a:ext cx="1572845" cy="216024"/>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83A95FE-F38A-96DA-2058-05AE1AB9B91D}"/>
                </a:ext>
              </a:extLst>
            </p:cNvPr>
            <p:cNvSpPr txBox="1"/>
            <p:nvPr/>
          </p:nvSpPr>
          <p:spPr>
            <a:xfrm>
              <a:off x="316525" y="4774530"/>
              <a:ext cx="2515288" cy="923330"/>
            </a:xfrm>
            <a:prstGeom prst="rect">
              <a:avLst/>
            </a:prstGeom>
            <a:noFill/>
          </p:spPr>
          <p:txBody>
            <a:bodyPr wrap="square" rtlCol="0">
              <a:spAutoFit/>
            </a:bodyPr>
            <a:lstStyle/>
            <a:p>
              <a:r>
                <a:rPr lang="en-GB" dirty="0">
                  <a:latin typeface="SwissReSans" pitchFamily="34" charset="0"/>
                </a:rPr>
                <a:t>ERA5 variability strongly inherited from variance</a:t>
              </a:r>
            </a:p>
          </p:txBody>
        </p:sp>
        <p:cxnSp>
          <p:nvCxnSpPr>
            <p:cNvPr id="18" name="Straight Arrow Connector 17">
              <a:extLst>
                <a:ext uri="{FF2B5EF4-FFF2-40B4-BE49-F238E27FC236}">
                  <a16:creationId xmlns:a16="http://schemas.microsoft.com/office/drawing/2014/main" id="{E1D56150-B17B-6CB3-594D-66A3DE6DE50F}"/>
                </a:ext>
              </a:extLst>
            </p:cNvPr>
            <p:cNvCxnSpPr>
              <a:cxnSpLocks/>
            </p:cNvCxnSpPr>
            <p:nvPr/>
          </p:nvCxnSpPr>
          <p:spPr>
            <a:xfrm flipV="1">
              <a:off x="2794963" y="5019466"/>
              <a:ext cx="2436941" cy="281742"/>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grpSp>
      <p:sp>
        <p:nvSpPr>
          <p:cNvPr id="24" name="TextBox 23">
            <a:extLst>
              <a:ext uri="{FF2B5EF4-FFF2-40B4-BE49-F238E27FC236}">
                <a16:creationId xmlns:a16="http://schemas.microsoft.com/office/drawing/2014/main" id="{FF70E5D4-58DC-8967-CD24-1123E9AA1718}"/>
              </a:ext>
            </a:extLst>
          </p:cNvPr>
          <p:cNvSpPr txBox="1"/>
          <p:nvPr/>
        </p:nvSpPr>
        <p:spPr>
          <a:xfrm>
            <a:off x="1703512" y="6335568"/>
            <a:ext cx="3740159" cy="338554"/>
          </a:xfrm>
          <a:prstGeom prst="rect">
            <a:avLst/>
          </a:prstGeom>
          <a:noFill/>
        </p:spPr>
        <p:txBody>
          <a:bodyPr wrap="square" rtlCol="0">
            <a:spAutoFit/>
          </a:bodyPr>
          <a:lstStyle/>
          <a:p>
            <a:r>
              <a:rPr lang="en-GB" sz="1600" b="1" dirty="0">
                <a:latin typeface="SwissReSans" pitchFamily="34" charset="0"/>
              </a:rPr>
              <a:t>Beta: (Var/Mean -1)/Mean</a:t>
            </a:r>
          </a:p>
        </p:txBody>
      </p:sp>
    </p:spTree>
    <p:extLst>
      <p:ext uri="{BB962C8B-B14F-4D97-AF65-F5344CB8AC3E}">
        <p14:creationId xmlns:p14="http://schemas.microsoft.com/office/powerpoint/2010/main" val="1505781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88553-3677-739F-68FC-BB4B1566556B}"/>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DD868494-B2E0-AE54-7D01-C868E33406BE}"/>
              </a:ext>
            </a:extLst>
          </p:cNvPr>
          <p:cNvPicPr>
            <a:picLocks noChangeAspect="1"/>
          </p:cNvPicPr>
          <p:nvPr/>
        </p:nvPicPr>
        <p:blipFill>
          <a:blip r:embed="rId3" cstate="print">
            <a:extLst>
              <a:ext uri="{28A0092B-C50C-407E-A947-70E740481C1C}">
                <a14:useLocalDpi xmlns:a14="http://schemas.microsoft.com/office/drawing/2010/main" val="0"/>
              </a:ext>
            </a:extLst>
          </a:blip>
          <a:srcRect l="3514" b="3174"/>
          <a:stretch>
            <a:fillRect/>
          </a:stretch>
        </p:blipFill>
        <p:spPr>
          <a:xfrm>
            <a:off x="3431703" y="895642"/>
            <a:ext cx="5565200" cy="5573703"/>
          </a:xfrm>
          <a:prstGeom prst="rect">
            <a:avLst/>
          </a:prstGeom>
        </p:spPr>
      </p:pic>
      <p:pic>
        <p:nvPicPr>
          <p:cNvPr id="20" name="Picture 19">
            <a:extLst>
              <a:ext uri="{FF2B5EF4-FFF2-40B4-BE49-F238E27FC236}">
                <a16:creationId xmlns:a16="http://schemas.microsoft.com/office/drawing/2014/main" id="{A5249764-A36E-6656-9170-7BC80B50720B}"/>
              </a:ext>
            </a:extLst>
          </p:cNvPr>
          <p:cNvPicPr>
            <a:picLocks noChangeAspect="1"/>
          </p:cNvPicPr>
          <p:nvPr/>
        </p:nvPicPr>
        <p:blipFill>
          <a:blip r:embed="rId4" cstate="print">
            <a:extLst>
              <a:ext uri="{28A0092B-C50C-407E-A947-70E740481C1C}">
                <a14:useLocalDpi xmlns:a14="http://schemas.microsoft.com/office/drawing/2010/main" val="0"/>
              </a:ext>
            </a:extLst>
          </a:blip>
          <a:srcRect l="3514" t="2686" b="3391"/>
          <a:stretch>
            <a:fillRect/>
          </a:stretch>
        </p:blipFill>
        <p:spPr>
          <a:xfrm>
            <a:off x="3431703" y="1052736"/>
            <a:ext cx="5565199" cy="5403873"/>
          </a:xfrm>
          <a:prstGeom prst="rect">
            <a:avLst/>
          </a:prstGeom>
        </p:spPr>
      </p:pic>
      <p:sp>
        <p:nvSpPr>
          <p:cNvPr id="4" name="Slide Number Placeholder 3">
            <a:extLst>
              <a:ext uri="{FF2B5EF4-FFF2-40B4-BE49-F238E27FC236}">
                <a16:creationId xmlns:a16="http://schemas.microsoft.com/office/drawing/2014/main" id="{1D1243F1-C67F-F529-E6A8-811A3232C2EE}"/>
              </a:ext>
            </a:extLst>
          </p:cNvPr>
          <p:cNvSpPr>
            <a:spLocks noGrp="1"/>
          </p:cNvSpPr>
          <p:nvPr>
            <p:ph type="sldNum" sz="quarter" idx="12"/>
          </p:nvPr>
        </p:nvSpPr>
        <p:spPr>
          <a:xfrm>
            <a:off x="11409228" y="6469345"/>
            <a:ext cx="286709" cy="182372"/>
          </a:xfrm>
        </p:spPr>
        <p:txBody>
          <a:bodyPr/>
          <a:lstStyle/>
          <a:p>
            <a:fld id="{5E4D2043-7E31-4A53-BD33-72A88E682172}" type="slidenum">
              <a:rPr lang="en-GB" smtClean="0"/>
              <a:pPr/>
              <a:t>8</a:t>
            </a:fld>
            <a:endParaRPr lang="en-GB" dirty="0"/>
          </a:p>
        </p:txBody>
      </p:sp>
      <p:pic>
        <p:nvPicPr>
          <p:cNvPr id="6" name="Picture 5">
            <a:extLst>
              <a:ext uri="{FF2B5EF4-FFF2-40B4-BE49-F238E27FC236}">
                <a16:creationId xmlns:a16="http://schemas.microsoft.com/office/drawing/2014/main" id="{8193C45B-50D7-0AA3-FF10-239443B4F951}"/>
              </a:ext>
            </a:extLst>
          </p:cNvPr>
          <p:cNvPicPr>
            <a:picLocks/>
          </p:cNvPicPr>
          <p:nvPr>
            <p:custDataLst>
              <p:tags r:id="rId1"/>
            </p:custDataLst>
          </p:nvPr>
        </p:nvPicPr>
        <p:blipFill>
          <a:blip r:embed="rId5"/>
          <a:stretch>
            <a:fillRect/>
          </a:stretch>
        </p:blipFill>
        <p:spPr>
          <a:xfrm>
            <a:off x="420802" y="6456609"/>
            <a:ext cx="924431" cy="217513"/>
          </a:xfrm>
          <a:prstGeom prst="rect">
            <a:avLst/>
          </a:prstGeom>
        </p:spPr>
      </p:pic>
      <p:grpSp>
        <p:nvGrpSpPr>
          <p:cNvPr id="23" name="Group 22">
            <a:extLst>
              <a:ext uri="{FF2B5EF4-FFF2-40B4-BE49-F238E27FC236}">
                <a16:creationId xmlns:a16="http://schemas.microsoft.com/office/drawing/2014/main" id="{204BE22F-AD4B-A2C0-7E0A-DB01CCD2145F}"/>
              </a:ext>
            </a:extLst>
          </p:cNvPr>
          <p:cNvGrpSpPr/>
          <p:nvPr/>
        </p:nvGrpSpPr>
        <p:grpSpPr>
          <a:xfrm>
            <a:off x="4079776" y="2232016"/>
            <a:ext cx="5049341" cy="2044873"/>
            <a:chOff x="4079776" y="2232016"/>
            <a:chExt cx="5049341" cy="2044873"/>
          </a:xfrm>
        </p:grpSpPr>
        <p:sp>
          <p:nvSpPr>
            <p:cNvPr id="7" name="TextBox 6">
              <a:extLst>
                <a:ext uri="{FF2B5EF4-FFF2-40B4-BE49-F238E27FC236}">
                  <a16:creationId xmlns:a16="http://schemas.microsoft.com/office/drawing/2014/main" id="{8CC3A1FC-AB0C-7512-1762-2ECB73FD616C}"/>
                </a:ext>
              </a:extLst>
            </p:cNvPr>
            <p:cNvSpPr txBox="1"/>
            <p:nvPr/>
          </p:nvSpPr>
          <p:spPr>
            <a:xfrm>
              <a:off x="4079776" y="2232016"/>
              <a:ext cx="1944216" cy="830997"/>
            </a:xfrm>
            <a:prstGeom prst="rect">
              <a:avLst/>
            </a:prstGeom>
            <a:noFill/>
          </p:spPr>
          <p:txBody>
            <a:bodyPr wrap="square" rtlCol="0">
              <a:spAutoFit/>
            </a:bodyPr>
            <a:lstStyle/>
            <a:p>
              <a:pPr algn="ctr"/>
              <a:r>
                <a:rPr lang="en-GB" sz="2400" b="1" dirty="0">
                  <a:latin typeface="SwissReSans" pitchFamily="34" charset="0"/>
                </a:rPr>
                <a:t>We were lucky</a:t>
              </a:r>
            </a:p>
          </p:txBody>
        </p:sp>
        <p:sp>
          <p:nvSpPr>
            <p:cNvPr id="8" name="TextBox 7">
              <a:extLst>
                <a:ext uri="{FF2B5EF4-FFF2-40B4-BE49-F238E27FC236}">
                  <a16:creationId xmlns:a16="http://schemas.microsoft.com/office/drawing/2014/main" id="{593D1BFC-186A-EA9C-1B39-DA7C7989251E}"/>
                </a:ext>
              </a:extLst>
            </p:cNvPr>
            <p:cNvSpPr txBox="1"/>
            <p:nvPr/>
          </p:nvSpPr>
          <p:spPr>
            <a:xfrm>
              <a:off x="7184901" y="3445892"/>
              <a:ext cx="1944216" cy="830997"/>
            </a:xfrm>
            <a:prstGeom prst="rect">
              <a:avLst/>
            </a:prstGeom>
            <a:noFill/>
          </p:spPr>
          <p:txBody>
            <a:bodyPr wrap="square" rtlCol="0">
              <a:spAutoFit/>
            </a:bodyPr>
            <a:lstStyle/>
            <a:p>
              <a:pPr algn="ctr"/>
              <a:r>
                <a:rPr lang="en-GB" sz="2400" b="1" dirty="0">
                  <a:latin typeface="SwissReSans" pitchFamily="34" charset="0"/>
                </a:rPr>
                <a:t>We were unlucky</a:t>
              </a:r>
            </a:p>
          </p:txBody>
        </p:sp>
      </p:grpSp>
      <p:sp>
        <p:nvSpPr>
          <p:cNvPr id="2" name="TextBox 1">
            <a:extLst>
              <a:ext uri="{FF2B5EF4-FFF2-40B4-BE49-F238E27FC236}">
                <a16:creationId xmlns:a16="http://schemas.microsoft.com/office/drawing/2014/main" id="{59B6EB50-7906-4F4C-617A-D1B6373DDEC2}"/>
              </a:ext>
            </a:extLst>
          </p:cNvPr>
          <p:cNvSpPr txBox="1"/>
          <p:nvPr/>
        </p:nvSpPr>
        <p:spPr>
          <a:xfrm>
            <a:off x="388358" y="188640"/>
            <a:ext cx="7795874" cy="584775"/>
          </a:xfrm>
          <a:prstGeom prst="rect">
            <a:avLst/>
          </a:prstGeom>
          <a:noFill/>
        </p:spPr>
        <p:txBody>
          <a:bodyPr wrap="square" rtlCol="0">
            <a:spAutoFit/>
          </a:bodyPr>
          <a:lstStyle/>
          <a:p>
            <a:r>
              <a:rPr lang="en-GB" sz="3200" b="1" dirty="0">
                <a:latin typeface="SwissReSans" pitchFamily="34" charset="0"/>
              </a:rPr>
              <a:t>Comparing (tail) distributions</a:t>
            </a:r>
          </a:p>
        </p:txBody>
      </p:sp>
      <p:pic>
        <p:nvPicPr>
          <p:cNvPr id="25" name="Picture 24">
            <a:extLst>
              <a:ext uri="{FF2B5EF4-FFF2-40B4-BE49-F238E27FC236}">
                <a16:creationId xmlns:a16="http://schemas.microsoft.com/office/drawing/2014/main" id="{7B75604C-470F-8067-1E1C-B65BDE0122D7}"/>
              </a:ext>
            </a:extLst>
          </p:cNvPr>
          <p:cNvPicPr>
            <a:picLocks noChangeAspect="1"/>
          </p:cNvPicPr>
          <p:nvPr/>
        </p:nvPicPr>
        <p:blipFill>
          <a:blip r:embed="rId6" cstate="print">
            <a:extLst>
              <a:ext uri="{28A0092B-C50C-407E-A947-70E740481C1C}">
                <a14:useLocalDpi xmlns:a14="http://schemas.microsoft.com/office/drawing/2010/main" val="0"/>
              </a:ext>
            </a:extLst>
          </a:blip>
          <a:srcRect l="3067" b="3165"/>
          <a:stretch>
            <a:fillRect/>
          </a:stretch>
        </p:blipFill>
        <p:spPr>
          <a:xfrm>
            <a:off x="3396675" y="888644"/>
            <a:ext cx="5600228" cy="5580701"/>
          </a:xfrm>
          <a:prstGeom prst="rect">
            <a:avLst/>
          </a:prstGeom>
        </p:spPr>
      </p:pic>
      <p:grpSp>
        <p:nvGrpSpPr>
          <p:cNvPr id="19" name="Group 18">
            <a:extLst>
              <a:ext uri="{FF2B5EF4-FFF2-40B4-BE49-F238E27FC236}">
                <a16:creationId xmlns:a16="http://schemas.microsoft.com/office/drawing/2014/main" id="{9FB9E04F-6A61-DFF9-0529-B50E877C0A74}"/>
              </a:ext>
            </a:extLst>
          </p:cNvPr>
          <p:cNvGrpSpPr/>
          <p:nvPr/>
        </p:nvGrpSpPr>
        <p:grpSpPr>
          <a:xfrm>
            <a:off x="5879976" y="4164319"/>
            <a:ext cx="6093382" cy="923330"/>
            <a:chOff x="5879976" y="4164319"/>
            <a:chExt cx="6093382" cy="923330"/>
          </a:xfrm>
        </p:grpSpPr>
        <p:sp>
          <p:nvSpPr>
            <p:cNvPr id="5" name="TextBox 4">
              <a:extLst>
                <a:ext uri="{FF2B5EF4-FFF2-40B4-BE49-F238E27FC236}">
                  <a16:creationId xmlns:a16="http://schemas.microsoft.com/office/drawing/2014/main" id="{C0578535-C7BB-DCAE-2C23-22D1B6F63BAA}"/>
                </a:ext>
              </a:extLst>
            </p:cNvPr>
            <p:cNvSpPr txBox="1"/>
            <p:nvPr/>
          </p:nvSpPr>
          <p:spPr>
            <a:xfrm>
              <a:off x="9453078" y="4164319"/>
              <a:ext cx="2520280" cy="923330"/>
            </a:xfrm>
            <a:prstGeom prst="rect">
              <a:avLst/>
            </a:prstGeom>
            <a:noFill/>
          </p:spPr>
          <p:txBody>
            <a:bodyPr wrap="square" rtlCol="0">
              <a:spAutoFit/>
            </a:bodyPr>
            <a:lstStyle/>
            <a:p>
              <a:r>
                <a:rPr lang="en-GB" dirty="0">
                  <a:latin typeface="SwissReSans" pitchFamily="34" charset="0"/>
                </a:rPr>
                <a:t>Observed extremes in </a:t>
              </a:r>
              <a:r>
                <a:rPr lang="en-GB" b="1" dirty="0">
                  <a:latin typeface="SwissReSans" pitchFamily="34" charset="0"/>
                </a:rPr>
                <a:t>Denmark stronger </a:t>
              </a:r>
              <a:r>
                <a:rPr lang="en-GB" dirty="0">
                  <a:latin typeface="SwissReSans" pitchFamily="34" charset="0"/>
                </a:rPr>
                <a:t>than expected</a:t>
              </a:r>
            </a:p>
          </p:txBody>
        </p:sp>
        <p:cxnSp>
          <p:nvCxnSpPr>
            <p:cNvPr id="14" name="Straight Arrow Connector 13">
              <a:extLst>
                <a:ext uri="{FF2B5EF4-FFF2-40B4-BE49-F238E27FC236}">
                  <a16:creationId xmlns:a16="http://schemas.microsoft.com/office/drawing/2014/main" id="{F9CA1547-734B-2C4D-C0F1-74220731A1A9}"/>
                </a:ext>
              </a:extLst>
            </p:cNvPr>
            <p:cNvCxnSpPr>
              <a:cxnSpLocks/>
            </p:cNvCxnSpPr>
            <p:nvPr/>
          </p:nvCxnSpPr>
          <p:spPr>
            <a:xfrm flipH="1">
              <a:off x="5879976" y="4983156"/>
              <a:ext cx="3644788" cy="104493"/>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60853111-9C91-BF89-6F1C-23FB9E0AF964}"/>
              </a:ext>
            </a:extLst>
          </p:cNvPr>
          <p:cNvGrpSpPr/>
          <p:nvPr/>
        </p:nvGrpSpPr>
        <p:grpSpPr>
          <a:xfrm>
            <a:off x="420220" y="4003706"/>
            <a:ext cx="4091604" cy="923330"/>
            <a:chOff x="420220" y="4003706"/>
            <a:chExt cx="4091604" cy="923330"/>
          </a:xfrm>
        </p:grpSpPr>
        <p:cxnSp>
          <p:nvCxnSpPr>
            <p:cNvPr id="3" name="Straight Arrow Connector 2">
              <a:extLst>
                <a:ext uri="{FF2B5EF4-FFF2-40B4-BE49-F238E27FC236}">
                  <a16:creationId xmlns:a16="http://schemas.microsoft.com/office/drawing/2014/main" id="{762C9435-15D5-627F-8858-133ED20852CA}"/>
                </a:ext>
              </a:extLst>
            </p:cNvPr>
            <p:cNvCxnSpPr>
              <a:cxnSpLocks/>
            </p:cNvCxnSpPr>
            <p:nvPr/>
          </p:nvCxnSpPr>
          <p:spPr>
            <a:xfrm flipV="1">
              <a:off x="2304004" y="4625984"/>
              <a:ext cx="2207820" cy="61527"/>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B012C34-6F07-C937-DB03-F3C3F3195534}"/>
                </a:ext>
              </a:extLst>
            </p:cNvPr>
            <p:cNvSpPr txBox="1"/>
            <p:nvPr/>
          </p:nvSpPr>
          <p:spPr>
            <a:xfrm>
              <a:off x="420220" y="4003706"/>
              <a:ext cx="2520280" cy="923330"/>
            </a:xfrm>
            <a:prstGeom prst="rect">
              <a:avLst/>
            </a:prstGeom>
            <a:noFill/>
          </p:spPr>
          <p:txBody>
            <a:bodyPr wrap="square" rtlCol="0">
              <a:spAutoFit/>
            </a:bodyPr>
            <a:lstStyle/>
            <a:p>
              <a:r>
                <a:rPr lang="en-GB" dirty="0">
                  <a:latin typeface="SwissReSans" pitchFamily="34" charset="0"/>
                </a:rPr>
                <a:t>Observed extremes in </a:t>
              </a:r>
              <a:r>
                <a:rPr lang="en-GB" b="1" dirty="0">
                  <a:latin typeface="SwissReSans" pitchFamily="34" charset="0"/>
                </a:rPr>
                <a:t>Netherlands Weaker </a:t>
              </a:r>
              <a:r>
                <a:rPr lang="en-GB" dirty="0">
                  <a:latin typeface="SwissReSans" pitchFamily="34" charset="0"/>
                </a:rPr>
                <a:t>than expected</a:t>
              </a:r>
            </a:p>
          </p:txBody>
        </p:sp>
      </p:grpSp>
      <p:sp>
        <p:nvSpPr>
          <p:cNvPr id="11" name="TextBox 10">
            <a:extLst>
              <a:ext uri="{FF2B5EF4-FFF2-40B4-BE49-F238E27FC236}">
                <a16:creationId xmlns:a16="http://schemas.microsoft.com/office/drawing/2014/main" id="{4B15146E-C9A0-A81C-AB16-43929240A635}"/>
              </a:ext>
            </a:extLst>
          </p:cNvPr>
          <p:cNvSpPr txBox="1"/>
          <p:nvPr/>
        </p:nvSpPr>
        <p:spPr>
          <a:xfrm rot="16200000">
            <a:off x="2445998" y="3465171"/>
            <a:ext cx="1625866" cy="374533"/>
          </a:xfrm>
          <a:prstGeom prst="rect">
            <a:avLst/>
          </a:prstGeom>
          <a:noFill/>
        </p:spPr>
        <p:txBody>
          <a:bodyPr wrap="square" rtlCol="0">
            <a:spAutoFit/>
          </a:bodyPr>
          <a:lstStyle/>
          <a:p>
            <a:r>
              <a:rPr lang="en-GB" dirty="0">
                <a:latin typeface="SwissReSans" pitchFamily="34" charset="0"/>
              </a:rPr>
              <a:t>SSI in SEAS5</a:t>
            </a:r>
          </a:p>
        </p:txBody>
      </p:sp>
      <p:sp>
        <p:nvSpPr>
          <p:cNvPr id="10" name="TextBox 9">
            <a:extLst>
              <a:ext uri="{FF2B5EF4-FFF2-40B4-BE49-F238E27FC236}">
                <a16:creationId xmlns:a16="http://schemas.microsoft.com/office/drawing/2014/main" id="{B6DB6E46-A4FB-8FBC-3889-EEFA232F852B}"/>
              </a:ext>
            </a:extLst>
          </p:cNvPr>
          <p:cNvSpPr txBox="1"/>
          <p:nvPr/>
        </p:nvSpPr>
        <p:spPr>
          <a:xfrm>
            <a:off x="5744741" y="6444044"/>
            <a:ext cx="1440160" cy="369332"/>
          </a:xfrm>
          <a:prstGeom prst="rect">
            <a:avLst/>
          </a:prstGeom>
          <a:noFill/>
        </p:spPr>
        <p:txBody>
          <a:bodyPr wrap="square" rtlCol="0">
            <a:spAutoFit/>
          </a:bodyPr>
          <a:lstStyle/>
          <a:p>
            <a:r>
              <a:rPr lang="en-GB" dirty="0">
                <a:latin typeface="SwissReSans" pitchFamily="34" charset="0"/>
              </a:rPr>
              <a:t>SSI in ERA5</a:t>
            </a:r>
          </a:p>
        </p:txBody>
      </p:sp>
      <p:grpSp>
        <p:nvGrpSpPr>
          <p:cNvPr id="26" name="Group 25">
            <a:extLst>
              <a:ext uri="{FF2B5EF4-FFF2-40B4-BE49-F238E27FC236}">
                <a16:creationId xmlns:a16="http://schemas.microsoft.com/office/drawing/2014/main" id="{3FE9B860-5ED4-C49B-1EAB-555323EE28C1}"/>
              </a:ext>
            </a:extLst>
          </p:cNvPr>
          <p:cNvGrpSpPr/>
          <p:nvPr/>
        </p:nvGrpSpPr>
        <p:grpSpPr>
          <a:xfrm>
            <a:off x="929726" y="1712737"/>
            <a:ext cx="4091604" cy="646331"/>
            <a:chOff x="420220" y="4003706"/>
            <a:chExt cx="4091604" cy="646331"/>
          </a:xfrm>
        </p:grpSpPr>
        <p:cxnSp>
          <p:nvCxnSpPr>
            <p:cNvPr id="27" name="Straight Arrow Connector 26">
              <a:extLst>
                <a:ext uri="{FF2B5EF4-FFF2-40B4-BE49-F238E27FC236}">
                  <a16:creationId xmlns:a16="http://schemas.microsoft.com/office/drawing/2014/main" id="{DAC73857-4E4C-ECBB-A84B-BDCEC8617868}"/>
                </a:ext>
              </a:extLst>
            </p:cNvPr>
            <p:cNvCxnSpPr>
              <a:cxnSpLocks/>
            </p:cNvCxnSpPr>
            <p:nvPr/>
          </p:nvCxnSpPr>
          <p:spPr>
            <a:xfrm>
              <a:off x="2130110" y="4412997"/>
              <a:ext cx="2381714" cy="212987"/>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F63A7EEB-94A7-71E8-7419-465FB213AB10}"/>
                </a:ext>
              </a:extLst>
            </p:cNvPr>
            <p:cNvSpPr txBox="1"/>
            <p:nvPr/>
          </p:nvSpPr>
          <p:spPr>
            <a:xfrm>
              <a:off x="420220" y="4003706"/>
              <a:ext cx="2520280" cy="646331"/>
            </a:xfrm>
            <a:prstGeom prst="rect">
              <a:avLst/>
            </a:prstGeom>
            <a:noFill/>
          </p:spPr>
          <p:txBody>
            <a:bodyPr wrap="square" rtlCol="0">
              <a:spAutoFit/>
            </a:bodyPr>
            <a:lstStyle/>
            <a:p>
              <a:r>
                <a:rPr lang="en-GB" dirty="0">
                  <a:latin typeface="SwissReSans" pitchFamily="34" charset="0"/>
                </a:rPr>
                <a:t>90%-confidence for Germany</a:t>
              </a:r>
            </a:p>
          </p:txBody>
        </p:sp>
      </p:grpSp>
      <p:grpSp>
        <p:nvGrpSpPr>
          <p:cNvPr id="33" name="Group 32">
            <a:extLst>
              <a:ext uri="{FF2B5EF4-FFF2-40B4-BE49-F238E27FC236}">
                <a16:creationId xmlns:a16="http://schemas.microsoft.com/office/drawing/2014/main" id="{E7F6250C-40A5-D249-59C2-EAE873C171A1}"/>
              </a:ext>
            </a:extLst>
          </p:cNvPr>
          <p:cNvGrpSpPr/>
          <p:nvPr/>
        </p:nvGrpSpPr>
        <p:grpSpPr>
          <a:xfrm>
            <a:off x="4463859" y="2584755"/>
            <a:ext cx="4436923" cy="1507391"/>
            <a:chOff x="4463859" y="2584755"/>
            <a:chExt cx="4436923" cy="1507391"/>
          </a:xfrm>
        </p:grpSpPr>
        <p:sp>
          <p:nvSpPr>
            <p:cNvPr id="31" name="TextBox 30">
              <a:extLst>
                <a:ext uri="{FF2B5EF4-FFF2-40B4-BE49-F238E27FC236}">
                  <a16:creationId xmlns:a16="http://schemas.microsoft.com/office/drawing/2014/main" id="{B31CCA10-09C2-2E5E-37F0-B4D0F78FC250}"/>
                </a:ext>
              </a:extLst>
            </p:cNvPr>
            <p:cNvSpPr txBox="1"/>
            <p:nvPr/>
          </p:nvSpPr>
          <p:spPr>
            <a:xfrm>
              <a:off x="4463859" y="2584755"/>
              <a:ext cx="1434306" cy="707886"/>
            </a:xfrm>
            <a:prstGeom prst="rect">
              <a:avLst/>
            </a:prstGeom>
            <a:noFill/>
          </p:spPr>
          <p:txBody>
            <a:bodyPr wrap="square" rtlCol="0">
              <a:spAutoFit/>
            </a:bodyPr>
            <a:lstStyle/>
            <a:p>
              <a:r>
                <a:rPr lang="en-GB" sz="2000" dirty="0">
                  <a:latin typeface="SwissReSans" pitchFamily="34" charset="0"/>
                </a:rPr>
                <a:t>We were </a:t>
              </a:r>
              <a:r>
                <a:rPr lang="en-GB" sz="2000" b="1" dirty="0">
                  <a:latin typeface="SwissReSans" pitchFamily="34" charset="0"/>
                </a:rPr>
                <a:t>lucky</a:t>
              </a:r>
            </a:p>
          </p:txBody>
        </p:sp>
        <p:sp>
          <p:nvSpPr>
            <p:cNvPr id="32" name="TextBox 31">
              <a:extLst>
                <a:ext uri="{FF2B5EF4-FFF2-40B4-BE49-F238E27FC236}">
                  <a16:creationId xmlns:a16="http://schemas.microsoft.com/office/drawing/2014/main" id="{DE5BD7CC-CA3D-2B0B-AB46-E0CC14695EBF}"/>
                </a:ext>
              </a:extLst>
            </p:cNvPr>
            <p:cNvSpPr txBox="1"/>
            <p:nvPr/>
          </p:nvSpPr>
          <p:spPr>
            <a:xfrm>
              <a:off x="7467681" y="3384260"/>
              <a:ext cx="1433101" cy="707886"/>
            </a:xfrm>
            <a:prstGeom prst="rect">
              <a:avLst/>
            </a:prstGeom>
            <a:noFill/>
          </p:spPr>
          <p:txBody>
            <a:bodyPr wrap="square" rtlCol="0">
              <a:spAutoFit/>
            </a:bodyPr>
            <a:lstStyle/>
            <a:p>
              <a:r>
                <a:rPr lang="en-GB" sz="2000" dirty="0">
                  <a:latin typeface="SwissReSans" pitchFamily="34" charset="0"/>
                </a:rPr>
                <a:t>We were </a:t>
              </a:r>
              <a:r>
                <a:rPr lang="en-GB" sz="2000" b="1" dirty="0">
                  <a:latin typeface="SwissReSans" pitchFamily="34" charset="0"/>
                </a:rPr>
                <a:t>unlucky</a:t>
              </a:r>
            </a:p>
          </p:txBody>
        </p:sp>
      </p:grpSp>
    </p:spTree>
    <p:extLst>
      <p:ext uri="{BB962C8B-B14F-4D97-AF65-F5344CB8AC3E}">
        <p14:creationId xmlns:p14="http://schemas.microsoft.com/office/powerpoint/2010/main" val="305775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98569-5D1D-E36C-CFDD-54166EE0718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6B6A18D-A182-D584-809E-3E414D19FFB5}"/>
              </a:ext>
            </a:extLst>
          </p:cNvPr>
          <p:cNvSpPr>
            <a:spLocks noGrp="1"/>
          </p:cNvSpPr>
          <p:nvPr>
            <p:ph type="sldNum" sz="quarter" idx="12"/>
          </p:nvPr>
        </p:nvSpPr>
        <p:spPr>
          <a:xfrm>
            <a:off x="11409228" y="6469345"/>
            <a:ext cx="286709" cy="182372"/>
          </a:xfrm>
        </p:spPr>
        <p:txBody>
          <a:bodyPr/>
          <a:lstStyle/>
          <a:p>
            <a:fld id="{5E4D2043-7E31-4A53-BD33-72A88E682172}" type="slidenum">
              <a:rPr lang="en-GB" smtClean="0"/>
              <a:pPr/>
              <a:t>9</a:t>
            </a:fld>
            <a:endParaRPr lang="en-GB" dirty="0"/>
          </a:p>
        </p:txBody>
      </p:sp>
      <p:pic>
        <p:nvPicPr>
          <p:cNvPr id="6" name="Picture 5">
            <a:extLst>
              <a:ext uri="{FF2B5EF4-FFF2-40B4-BE49-F238E27FC236}">
                <a16:creationId xmlns:a16="http://schemas.microsoft.com/office/drawing/2014/main" id="{C9984C6C-766C-E308-CF52-2322D9DFAC73}"/>
              </a:ext>
            </a:extLst>
          </p:cNvPr>
          <p:cNvPicPr>
            <a:picLocks/>
          </p:cNvPicPr>
          <p:nvPr>
            <p:custDataLst>
              <p:tags r:id="rId1"/>
            </p:custDataLst>
          </p:nvPr>
        </p:nvPicPr>
        <p:blipFill>
          <a:blip r:embed="rId3"/>
          <a:stretch>
            <a:fillRect/>
          </a:stretch>
        </p:blipFill>
        <p:spPr>
          <a:xfrm>
            <a:off x="420802" y="6456609"/>
            <a:ext cx="924431" cy="217513"/>
          </a:xfrm>
          <a:prstGeom prst="rect">
            <a:avLst/>
          </a:prstGeom>
        </p:spPr>
      </p:pic>
      <p:pic>
        <p:nvPicPr>
          <p:cNvPr id="5" name="Picture 4">
            <a:extLst>
              <a:ext uri="{FF2B5EF4-FFF2-40B4-BE49-F238E27FC236}">
                <a16:creationId xmlns:a16="http://schemas.microsoft.com/office/drawing/2014/main" id="{B97547E6-63C8-3C9B-28B4-A78667156A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0071" y="1672968"/>
            <a:ext cx="7701051" cy="4348320"/>
          </a:xfrm>
          <a:prstGeom prst="rect">
            <a:avLst/>
          </a:prstGeom>
        </p:spPr>
      </p:pic>
      <p:sp>
        <p:nvSpPr>
          <p:cNvPr id="2" name="TextBox 1">
            <a:extLst>
              <a:ext uri="{FF2B5EF4-FFF2-40B4-BE49-F238E27FC236}">
                <a16:creationId xmlns:a16="http://schemas.microsoft.com/office/drawing/2014/main" id="{F7D4694A-7D20-A019-168A-CD67FB8CE6C0}"/>
              </a:ext>
            </a:extLst>
          </p:cNvPr>
          <p:cNvSpPr txBox="1"/>
          <p:nvPr/>
        </p:nvSpPr>
        <p:spPr>
          <a:xfrm>
            <a:off x="653161" y="4555029"/>
            <a:ext cx="1858774" cy="646331"/>
          </a:xfrm>
          <a:prstGeom prst="rect">
            <a:avLst/>
          </a:prstGeom>
          <a:noFill/>
        </p:spPr>
        <p:txBody>
          <a:bodyPr wrap="square" rtlCol="0">
            <a:spAutoFit/>
          </a:bodyPr>
          <a:lstStyle/>
          <a:p>
            <a:r>
              <a:rPr lang="en-GB" b="1" dirty="0">
                <a:latin typeface="SwissReSans" pitchFamily="34" charset="0"/>
              </a:rPr>
              <a:t>95</a:t>
            </a:r>
            <a:r>
              <a:rPr lang="en-GB" b="1" baseline="30000" dirty="0">
                <a:latin typeface="SwissReSans" pitchFamily="34" charset="0"/>
              </a:rPr>
              <a:t>th</a:t>
            </a:r>
            <a:r>
              <a:rPr lang="en-GB" b="1" dirty="0">
                <a:latin typeface="SwissReSans" pitchFamily="34" charset="0"/>
              </a:rPr>
              <a:t> percentile of DJF gusts</a:t>
            </a:r>
          </a:p>
        </p:txBody>
      </p:sp>
      <p:cxnSp>
        <p:nvCxnSpPr>
          <p:cNvPr id="3" name="Straight Arrow Connector 2">
            <a:extLst>
              <a:ext uri="{FF2B5EF4-FFF2-40B4-BE49-F238E27FC236}">
                <a16:creationId xmlns:a16="http://schemas.microsoft.com/office/drawing/2014/main" id="{994543DB-A7E3-66F0-A289-84E9FD2164EA}"/>
              </a:ext>
            </a:extLst>
          </p:cNvPr>
          <p:cNvCxnSpPr>
            <a:cxnSpLocks/>
          </p:cNvCxnSpPr>
          <p:nvPr/>
        </p:nvCxnSpPr>
        <p:spPr>
          <a:xfrm flipV="1">
            <a:off x="2351584" y="4725144"/>
            <a:ext cx="1224136" cy="108643"/>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2A0FDF7A-944A-D3A6-3B0A-05F4E205FE5F}"/>
              </a:ext>
            </a:extLst>
          </p:cNvPr>
          <p:cNvGrpSpPr/>
          <p:nvPr/>
        </p:nvGrpSpPr>
        <p:grpSpPr>
          <a:xfrm>
            <a:off x="4282365" y="1988840"/>
            <a:ext cx="7797531" cy="1268304"/>
            <a:chOff x="4282365" y="1988840"/>
            <a:chExt cx="7797531" cy="1268304"/>
          </a:xfrm>
        </p:grpSpPr>
        <p:sp>
          <p:nvSpPr>
            <p:cNvPr id="8" name="TextBox 7">
              <a:extLst>
                <a:ext uri="{FF2B5EF4-FFF2-40B4-BE49-F238E27FC236}">
                  <a16:creationId xmlns:a16="http://schemas.microsoft.com/office/drawing/2014/main" id="{A0098BA7-7A9A-64EB-0F58-4FB35D95B09E}"/>
                </a:ext>
              </a:extLst>
            </p:cNvPr>
            <p:cNvSpPr txBox="1"/>
            <p:nvPr/>
          </p:nvSpPr>
          <p:spPr>
            <a:xfrm>
              <a:off x="4282365" y="2177024"/>
              <a:ext cx="1858774" cy="646331"/>
            </a:xfrm>
            <a:prstGeom prst="rect">
              <a:avLst/>
            </a:prstGeom>
            <a:noFill/>
          </p:spPr>
          <p:txBody>
            <a:bodyPr wrap="square" rtlCol="0">
              <a:spAutoFit/>
            </a:bodyPr>
            <a:lstStyle/>
            <a:p>
              <a:r>
                <a:rPr lang="en-GB" b="1" dirty="0">
                  <a:latin typeface="SwissReSans" pitchFamily="34" charset="0"/>
                </a:rPr>
                <a:t>Yes, peak in the 90s ….</a:t>
              </a:r>
            </a:p>
          </p:txBody>
        </p:sp>
        <p:cxnSp>
          <p:nvCxnSpPr>
            <p:cNvPr id="9" name="Straight Arrow Connector 8">
              <a:extLst>
                <a:ext uri="{FF2B5EF4-FFF2-40B4-BE49-F238E27FC236}">
                  <a16:creationId xmlns:a16="http://schemas.microsoft.com/office/drawing/2014/main" id="{E42A8176-404B-3C5E-6FAD-DA3E7A7E6589}"/>
                </a:ext>
              </a:extLst>
            </p:cNvPr>
            <p:cNvCxnSpPr>
              <a:cxnSpLocks/>
            </p:cNvCxnSpPr>
            <p:nvPr/>
          </p:nvCxnSpPr>
          <p:spPr>
            <a:xfrm>
              <a:off x="5650517" y="2537064"/>
              <a:ext cx="1440160" cy="720080"/>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C5FE89A-BF8A-AF3F-7831-EB3FF0A52C96}"/>
                </a:ext>
              </a:extLst>
            </p:cNvPr>
            <p:cNvSpPr txBox="1"/>
            <p:nvPr/>
          </p:nvSpPr>
          <p:spPr>
            <a:xfrm>
              <a:off x="10221122" y="1988840"/>
              <a:ext cx="1858774" cy="646331"/>
            </a:xfrm>
            <a:prstGeom prst="rect">
              <a:avLst/>
            </a:prstGeom>
            <a:noFill/>
          </p:spPr>
          <p:txBody>
            <a:bodyPr wrap="square" rtlCol="0">
              <a:spAutoFit/>
            </a:bodyPr>
            <a:lstStyle/>
            <a:p>
              <a:r>
                <a:rPr lang="en-GB" b="1" dirty="0">
                  <a:latin typeface="SwissReSans" pitchFamily="34" charset="0"/>
                </a:rPr>
                <a:t>But 2000s are not quiet!</a:t>
              </a:r>
            </a:p>
          </p:txBody>
        </p:sp>
        <p:cxnSp>
          <p:nvCxnSpPr>
            <p:cNvPr id="13" name="Straight Arrow Connector 12">
              <a:extLst>
                <a:ext uri="{FF2B5EF4-FFF2-40B4-BE49-F238E27FC236}">
                  <a16:creationId xmlns:a16="http://schemas.microsoft.com/office/drawing/2014/main" id="{4DBCECF4-7EB0-699B-42CB-4CFFD6DFEF61}"/>
                </a:ext>
              </a:extLst>
            </p:cNvPr>
            <p:cNvCxnSpPr>
              <a:cxnSpLocks/>
              <a:stCxn id="12" idx="1"/>
            </p:cNvCxnSpPr>
            <p:nvPr/>
          </p:nvCxnSpPr>
          <p:spPr>
            <a:xfrm flipH="1">
              <a:off x="9610957" y="2312006"/>
              <a:ext cx="610165" cy="873130"/>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17817192-3EAC-067B-BC79-B07D1D05E05E}"/>
              </a:ext>
            </a:extLst>
          </p:cNvPr>
          <p:cNvGrpSpPr/>
          <p:nvPr/>
        </p:nvGrpSpPr>
        <p:grpSpPr>
          <a:xfrm>
            <a:off x="6978998" y="2105016"/>
            <a:ext cx="1119791" cy="2507079"/>
            <a:chOff x="6978998" y="2105016"/>
            <a:chExt cx="1119791" cy="2507079"/>
          </a:xfrm>
        </p:grpSpPr>
        <p:sp>
          <p:nvSpPr>
            <p:cNvPr id="15" name="Oval 14">
              <a:extLst>
                <a:ext uri="{FF2B5EF4-FFF2-40B4-BE49-F238E27FC236}">
                  <a16:creationId xmlns:a16="http://schemas.microsoft.com/office/drawing/2014/main" id="{B5B38510-35F9-C185-E72F-7BC4669CA1B7}"/>
                </a:ext>
              </a:extLst>
            </p:cNvPr>
            <p:cNvSpPr/>
            <p:nvPr/>
          </p:nvSpPr>
          <p:spPr>
            <a:xfrm>
              <a:off x="6978998" y="2105016"/>
              <a:ext cx="903767" cy="572582"/>
            </a:xfrm>
            <a:prstGeom prst="ellipse">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latin typeface="SwissReSans" pitchFamily="34" charset="0"/>
              </a:endParaRPr>
            </a:p>
          </p:txBody>
        </p:sp>
        <p:sp>
          <p:nvSpPr>
            <p:cNvPr id="16" name="Oval 15">
              <a:extLst>
                <a:ext uri="{FF2B5EF4-FFF2-40B4-BE49-F238E27FC236}">
                  <a16:creationId xmlns:a16="http://schemas.microsoft.com/office/drawing/2014/main" id="{CFA511CC-392E-6E5A-3CB9-997CAC97326D}"/>
                </a:ext>
              </a:extLst>
            </p:cNvPr>
            <p:cNvSpPr/>
            <p:nvPr/>
          </p:nvSpPr>
          <p:spPr>
            <a:xfrm>
              <a:off x="6978998" y="3689192"/>
              <a:ext cx="1119791" cy="922903"/>
            </a:xfrm>
            <a:prstGeom prst="ellipse">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latin typeface="SwissReSans" pitchFamily="34" charset="0"/>
              </a:endParaRPr>
            </a:p>
          </p:txBody>
        </p:sp>
      </p:grpSp>
      <p:sp>
        <p:nvSpPr>
          <p:cNvPr id="17" name="TextBox 16">
            <a:extLst>
              <a:ext uri="{FF2B5EF4-FFF2-40B4-BE49-F238E27FC236}">
                <a16:creationId xmlns:a16="http://schemas.microsoft.com/office/drawing/2014/main" id="{1A1B5A86-A436-8B39-BAB6-7B4130C82A6F}"/>
              </a:ext>
            </a:extLst>
          </p:cNvPr>
          <p:cNvSpPr txBox="1"/>
          <p:nvPr/>
        </p:nvSpPr>
        <p:spPr>
          <a:xfrm>
            <a:off x="388358" y="188640"/>
            <a:ext cx="7795874" cy="584775"/>
          </a:xfrm>
          <a:prstGeom prst="rect">
            <a:avLst/>
          </a:prstGeom>
          <a:noFill/>
        </p:spPr>
        <p:txBody>
          <a:bodyPr wrap="square" rtlCol="0">
            <a:spAutoFit/>
          </a:bodyPr>
          <a:lstStyle/>
          <a:p>
            <a:r>
              <a:rPr lang="en-GB" sz="3200" b="1" dirty="0">
                <a:latin typeface="SwissReSans" pitchFamily="34" charset="0"/>
              </a:rPr>
              <a:t>Evolution in gust severity</a:t>
            </a:r>
          </a:p>
        </p:txBody>
      </p:sp>
      <p:sp>
        <p:nvSpPr>
          <p:cNvPr id="24" name="TextBox 23">
            <a:extLst>
              <a:ext uri="{FF2B5EF4-FFF2-40B4-BE49-F238E27FC236}">
                <a16:creationId xmlns:a16="http://schemas.microsoft.com/office/drawing/2014/main" id="{DF504CBF-4722-DBCF-4207-46B207733848}"/>
              </a:ext>
            </a:extLst>
          </p:cNvPr>
          <p:cNvSpPr txBox="1"/>
          <p:nvPr/>
        </p:nvSpPr>
        <p:spPr>
          <a:xfrm>
            <a:off x="9299871" y="111695"/>
            <a:ext cx="2881643" cy="369332"/>
          </a:xfrm>
          <a:prstGeom prst="rect">
            <a:avLst/>
          </a:prstGeom>
          <a:noFill/>
        </p:spPr>
        <p:txBody>
          <a:bodyPr wrap="square">
            <a:spAutoFit/>
          </a:bodyPr>
          <a:lstStyle/>
          <a:p>
            <a:r>
              <a:rPr lang="de-CH" sz="1800" dirty="0">
                <a:effectLst/>
                <a:latin typeface="SwissReSans" panose="020B0604020202020204" pitchFamily="34" charset="0"/>
              </a:rPr>
              <a:t>After Kruger et al. (2019)</a:t>
            </a:r>
            <a:endParaRPr lang="en-GB" dirty="0"/>
          </a:p>
        </p:txBody>
      </p:sp>
    </p:spTree>
    <p:extLst>
      <p:ext uri="{BB962C8B-B14F-4D97-AF65-F5344CB8AC3E}">
        <p14:creationId xmlns:p14="http://schemas.microsoft.com/office/powerpoint/2010/main" val="3582785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D7C61-A883-953F-4AB3-EEC3CEF1258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254B4DD-7EE8-92C9-4474-96F53817522C}"/>
              </a:ext>
            </a:extLst>
          </p:cNvPr>
          <p:cNvSpPr>
            <a:spLocks noGrp="1"/>
          </p:cNvSpPr>
          <p:nvPr>
            <p:ph type="sldNum" sz="quarter" idx="12"/>
          </p:nvPr>
        </p:nvSpPr>
        <p:spPr>
          <a:xfrm>
            <a:off x="11409228" y="6469345"/>
            <a:ext cx="286709" cy="182372"/>
          </a:xfrm>
        </p:spPr>
        <p:txBody>
          <a:bodyPr/>
          <a:lstStyle/>
          <a:p>
            <a:fld id="{5E4D2043-7E31-4A53-BD33-72A88E682172}" type="slidenum">
              <a:rPr lang="en-GB" smtClean="0"/>
              <a:pPr/>
              <a:t>10</a:t>
            </a:fld>
            <a:endParaRPr lang="en-GB" dirty="0"/>
          </a:p>
        </p:txBody>
      </p:sp>
      <p:pic>
        <p:nvPicPr>
          <p:cNvPr id="6" name="Picture 5">
            <a:extLst>
              <a:ext uri="{FF2B5EF4-FFF2-40B4-BE49-F238E27FC236}">
                <a16:creationId xmlns:a16="http://schemas.microsoft.com/office/drawing/2014/main" id="{3763A5D1-0BB1-1B94-528B-159A1A7A2D6E}"/>
              </a:ext>
            </a:extLst>
          </p:cNvPr>
          <p:cNvPicPr>
            <a:picLocks/>
          </p:cNvPicPr>
          <p:nvPr>
            <p:custDataLst>
              <p:tags r:id="rId1"/>
            </p:custDataLst>
          </p:nvPr>
        </p:nvPicPr>
        <p:blipFill>
          <a:blip r:embed="rId3"/>
          <a:stretch>
            <a:fillRect/>
          </a:stretch>
        </p:blipFill>
        <p:spPr>
          <a:xfrm>
            <a:off x="420802" y="6456609"/>
            <a:ext cx="924431" cy="217513"/>
          </a:xfrm>
          <a:prstGeom prst="rect">
            <a:avLst/>
          </a:prstGeom>
        </p:spPr>
      </p:pic>
      <p:pic>
        <p:nvPicPr>
          <p:cNvPr id="5" name="Picture 4">
            <a:extLst>
              <a:ext uri="{FF2B5EF4-FFF2-40B4-BE49-F238E27FC236}">
                <a16:creationId xmlns:a16="http://schemas.microsoft.com/office/drawing/2014/main" id="{19CBACFF-4030-06F3-7BCD-C15B3E738438}"/>
              </a:ext>
            </a:extLst>
          </p:cNvPr>
          <p:cNvPicPr>
            <a:picLocks noChangeAspect="1"/>
          </p:cNvPicPr>
          <p:nvPr/>
        </p:nvPicPr>
        <p:blipFill>
          <a:blip r:embed="rId4" cstate="print">
            <a:extLst>
              <a:ext uri="{28A0092B-C50C-407E-A947-70E740481C1C}">
                <a14:useLocalDpi xmlns:a14="http://schemas.microsoft.com/office/drawing/2010/main" val="0"/>
              </a:ext>
            </a:extLst>
          </a:blip>
          <a:srcRect l="1520" t="4182" r="48295" b="50064"/>
          <a:stretch>
            <a:fillRect/>
          </a:stretch>
        </p:blipFill>
        <p:spPr>
          <a:xfrm>
            <a:off x="1126275" y="1002960"/>
            <a:ext cx="4752528" cy="2506092"/>
          </a:xfrm>
          <a:prstGeom prst="rect">
            <a:avLst/>
          </a:prstGeom>
        </p:spPr>
      </p:pic>
      <p:sp>
        <p:nvSpPr>
          <p:cNvPr id="2" name="TextBox 1">
            <a:extLst>
              <a:ext uri="{FF2B5EF4-FFF2-40B4-BE49-F238E27FC236}">
                <a16:creationId xmlns:a16="http://schemas.microsoft.com/office/drawing/2014/main" id="{B039AB85-F5CF-565E-21A6-3DE538DC0A6D}"/>
              </a:ext>
            </a:extLst>
          </p:cNvPr>
          <p:cNvSpPr txBox="1"/>
          <p:nvPr/>
        </p:nvSpPr>
        <p:spPr>
          <a:xfrm>
            <a:off x="388358" y="188640"/>
            <a:ext cx="7795874" cy="584775"/>
          </a:xfrm>
          <a:prstGeom prst="rect">
            <a:avLst/>
          </a:prstGeom>
          <a:noFill/>
        </p:spPr>
        <p:txBody>
          <a:bodyPr wrap="square" rtlCol="0">
            <a:spAutoFit/>
          </a:bodyPr>
          <a:lstStyle/>
          <a:p>
            <a:r>
              <a:rPr lang="en-GB" sz="3200" b="1" dirty="0">
                <a:latin typeface="SwissReSans" pitchFamily="34" charset="0"/>
              </a:rPr>
              <a:t>Frequency evolution</a:t>
            </a:r>
          </a:p>
        </p:txBody>
      </p:sp>
      <p:pic>
        <p:nvPicPr>
          <p:cNvPr id="3" name="Picture 2">
            <a:extLst>
              <a:ext uri="{FF2B5EF4-FFF2-40B4-BE49-F238E27FC236}">
                <a16:creationId xmlns:a16="http://schemas.microsoft.com/office/drawing/2014/main" id="{3E9CDFC7-2133-D032-3388-A74253942221}"/>
              </a:ext>
            </a:extLst>
          </p:cNvPr>
          <p:cNvPicPr>
            <a:picLocks noChangeAspect="1"/>
          </p:cNvPicPr>
          <p:nvPr/>
        </p:nvPicPr>
        <p:blipFill>
          <a:blip r:embed="rId4" cstate="print">
            <a:extLst>
              <a:ext uri="{28A0092B-C50C-407E-A947-70E740481C1C}">
                <a14:useLocalDpi xmlns:a14="http://schemas.microsoft.com/office/drawing/2010/main" val="0"/>
              </a:ext>
            </a:extLst>
          </a:blip>
          <a:srcRect l="41452" r="37258" b="95211"/>
          <a:stretch>
            <a:fillRect/>
          </a:stretch>
        </p:blipFill>
        <p:spPr>
          <a:xfrm>
            <a:off x="2710450" y="785743"/>
            <a:ext cx="2016224" cy="262295"/>
          </a:xfrm>
          <a:prstGeom prst="rect">
            <a:avLst/>
          </a:prstGeom>
        </p:spPr>
      </p:pic>
      <p:grpSp>
        <p:nvGrpSpPr>
          <p:cNvPr id="20" name="Group 19">
            <a:extLst>
              <a:ext uri="{FF2B5EF4-FFF2-40B4-BE49-F238E27FC236}">
                <a16:creationId xmlns:a16="http://schemas.microsoft.com/office/drawing/2014/main" id="{255C36BD-7113-7C86-FC92-2C15DE69F726}"/>
              </a:ext>
            </a:extLst>
          </p:cNvPr>
          <p:cNvGrpSpPr/>
          <p:nvPr/>
        </p:nvGrpSpPr>
        <p:grpSpPr>
          <a:xfrm>
            <a:off x="983433" y="2836347"/>
            <a:ext cx="4895369" cy="3448431"/>
            <a:chOff x="1488663" y="3330598"/>
            <a:chExt cx="4895369" cy="3448431"/>
          </a:xfrm>
        </p:grpSpPr>
        <p:pic>
          <p:nvPicPr>
            <p:cNvPr id="9" name="Picture 8">
              <a:extLst>
                <a:ext uri="{FF2B5EF4-FFF2-40B4-BE49-F238E27FC236}">
                  <a16:creationId xmlns:a16="http://schemas.microsoft.com/office/drawing/2014/main" id="{145B2961-1747-5D74-87C8-2E33EDD9263E}"/>
                </a:ext>
              </a:extLst>
            </p:cNvPr>
            <p:cNvPicPr>
              <a:picLocks noChangeAspect="1"/>
            </p:cNvPicPr>
            <p:nvPr/>
          </p:nvPicPr>
          <p:blipFill>
            <a:blip r:embed="rId4" cstate="print">
              <a:extLst>
                <a:ext uri="{28A0092B-C50C-407E-A947-70E740481C1C}">
                  <a14:useLocalDpi xmlns:a14="http://schemas.microsoft.com/office/drawing/2010/main" val="0"/>
                </a:ext>
              </a:extLst>
            </a:blip>
            <a:srcRect t="39527" r="98479" b="38124"/>
            <a:stretch>
              <a:fillRect/>
            </a:stretch>
          </p:blipFill>
          <p:spPr>
            <a:xfrm>
              <a:off x="1488663" y="3330598"/>
              <a:ext cx="144015" cy="1224136"/>
            </a:xfrm>
            <a:prstGeom prst="rect">
              <a:avLst/>
            </a:prstGeom>
          </p:spPr>
        </p:pic>
        <p:pic>
          <p:nvPicPr>
            <p:cNvPr id="11" name="Picture 10">
              <a:extLst>
                <a:ext uri="{FF2B5EF4-FFF2-40B4-BE49-F238E27FC236}">
                  <a16:creationId xmlns:a16="http://schemas.microsoft.com/office/drawing/2014/main" id="{DC60C7CD-6E38-FA79-8BFC-8AC75BB73C7C}"/>
                </a:ext>
              </a:extLst>
            </p:cNvPr>
            <p:cNvPicPr>
              <a:picLocks noChangeAspect="1"/>
            </p:cNvPicPr>
            <p:nvPr/>
          </p:nvPicPr>
          <p:blipFill>
            <a:blip r:embed="rId4" cstate="print">
              <a:extLst>
                <a:ext uri="{28A0092B-C50C-407E-A947-70E740481C1C}">
                  <a14:useLocalDpi xmlns:a14="http://schemas.microsoft.com/office/drawing/2010/main" val="0"/>
                </a:ext>
              </a:extLst>
            </a:blip>
            <a:srcRect l="1432" t="50064" r="48384" b="2782"/>
            <a:stretch>
              <a:fillRect/>
            </a:stretch>
          </p:blipFill>
          <p:spPr>
            <a:xfrm>
              <a:off x="1631504" y="4010378"/>
              <a:ext cx="4752528" cy="2582781"/>
            </a:xfrm>
            <a:prstGeom prst="rect">
              <a:avLst/>
            </a:prstGeom>
          </p:spPr>
        </p:pic>
        <p:pic>
          <p:nvPicPr>
            <p:cNvPr id="13" name="Picture 12">
              <a:extLst>
                <a:ext uri="{FF2B5EF4-FFF2-40B4-BE49-F238E27FC236}">
                  <a16:creationId xmlns:a16="http://schemas.microsoft.com/office/drawing/2014/main" id="{7B3481F7-25CE-C463-439E-5D4E73A426C7}"/>
                </a:ext>
              </a:extLst>
            </p:cNvPr>
            <p:cNvPicPr>
              <a:picLocks noChangeAspect="1"/>
            </p:cNvPicPr>
            <p:nvPr/>
          </p:nvPicPr>
          <p:blipFill>
            <a:blip r:embed="rId4" cstate="print">
              <a:extLst>
                <a:ext uri="{28A0092B-C50C-407E-A947-70E740481C1C}">
                  <a14:useLocalDpi xmlns:a14="http://schemas.microsoft.com/office/drawing/2010/main" val="0"/>
                </a:ext>
              </a:extLst>
            </a:blip>
            <a:srcRect l="43895" t="97284" r="39377"/>
            <a:stretch>
              <a:fillRect/>
            </a:stretch>
          </p:blipFill>
          <p:spPr>
            <a:xfrm>
              <a:off x="3267522" y="6630251"/>
              <a:ext cx="1584176" cy="148778"/>
            </a:xfrm>
            <a:prstGeom prst="rect">
              <a:avLst/>
            </a:prstGeom>
          </p:spPr>
        </p:pic>
      </p:grpSp>
      <p:grpSp>
        <p:nvGrpSpPr>
          <p:cNvPr id="17" name="Group 16">
            <a:extLst>
              <a:ext uri="{FF2B5EF4-FFF2-40B4-BE49-F238E27FC236}">
                <a16:creationId xmlns:a16="http://schemas.microsoft.com/office/drawing/2014/main" id="{72F462B8-E541-A228-7515-2DD204DAA748}"/>
              </a:ext>
            </a:extLst>
          </p:cNvPr>
          <p:cNvGrpSpPr/>
          <p:nvPr/>
        </p:nvGrpSpPr>
        <p:grpSpPr>
          <a:xfrm>
            <a:off x="4889421" y="798172"/>
            <a:ext cx="5621483" cy="2816839"/>
            <a:chOff x="5038256" y="860748"/>
            <a:chExt cx="5621483" cy="2816839"/>
          </a:xfrm>
        </p:grpSpPr>
        <p:pic>
          <p:nvPicPr>
            <p:cNvPr id="10" name="Picture 9">
              <a:extLst>
                <a:ext uri="{FF2B5EF4-FFF2-40B4-BE49-F238E27FC236}">
                  <a16:creationId xmlns:a16="http://schemas.microsoft.com/office/drawing/2014/main" id="{E16B1682-CD7B-F879-AA1D-1CBB67BDA2B9}"/>
                </a:ext>
              </a:extLst>
            </p:cNvPr>
            <p:cNvPicPr>
              <a:picLocks noChangeAspect="1"/>
            </p:cNvPicPr>
            <p:nvPr/>
          </p:nvPicPr>
          <p:blipFill>
            <a:blip r:embed="rId4" cstate="print">
              <a:extLst>
                <a:ext uri="{28A0092B-C50C-407E-A947-70E740481C1C}">
                  <a14:useLocalDpi xmlns:a14="http://schemas.microsoft.com/office/drawing/2010/main" val="0"/>
                </a:ext>
              </a:extLst>
            </a:blip>
            <a:srcRect l="51308" t="3355" b="49491"/>
            <a:stretch>
              <a:fillRect/>
            </a:stretch>
          </p:blipFill>
          <p:spPr>
            <a:xfrm>
              <a:off x="6023992" y="1027457"/>
              <a:ext cx="4611206" cy="2582782"/>
            </a:xfrm>
            <a:prstGeom prst="rect">
              <a:avLst/>
            </a:prstGeom>
          </p:spPr>
        </p:pic>
        <p:pic>
          <p:nvPicPr>
            <p:cNvPr id="14" name="Picture 13">
              <a:extLst>
                <a:ext uri="{FF2B5EF4-FFF2-40B4-BE49-F238E27FC236}">
                  <a16:creationId xmlns:a16="http://schemas.microsoft.com/office/drawing/2014/main" id="{44D13ABE-774B-10A9-EBFF-4F6DD3857EE2}"/>
                </a:ext>
              </a:extLst>
            </p:cNvPr>
            <p:cNvPicPr>
              <a:picLocks noChangeAspect="1"/>
            </p:cNvPicPr>
            <p:nvPr/>
          </p:nvPicPr>
          <p:blipFill>
            <a:blip r:embed="rId4" cstate="print">
              <a:extLst>
                <a:ext uri="{28A0092B-C50C-407E-A947-70E740481C1C}">
                  <a14:useLocalDpi xmlns:a14="http://schemas.microsoft.com/office/drawing/2010/main" val="0"/>
                </a:ext>
              </a:extLst>
            </a:blip>
            <a:srcRect l="41452" r="37258" b="95211"/>
            <a:stretch>
              <a:fillRect/>
            </a:stretch>
          </p:blipFill>
          <p:spPr>
            <a:xfrm>
              <a:off x="5038256" y="860748"/>
              <a:ext cx="2016224" cy="262295"/>
            </a:xfrm>
            <a:prstGeom prst="rect">
              <a:avLst/>
            </a:prstGeom>
          </p:spPr>
        </p:pic>
        <p:pic>
          <p:nvPicPr>
            <p:cNvPr id="15" name="Picture 14">
              <a:extLst>
                <a:ext uri="{FF2B5EF4-FFF2-40B4-BE49-F238E27FC236}">
                  <a16:creationId xmlns:a16="http://schemas.microsoft.com/office/drawing/2014/main" id="{EBB9F47E-E2FC-27AE-C113-A88BB811E88E}"/>
                </a:ext>
              </a:extLst>
            </p:cNvPr>
            <p:cNvPicPr>
              <a:picLocks noChangeAspect="1"/>
            </p:cNvPicPr>
            <p:nvPr/>
          </p:nvPicPr>
          <p:blipFill>
            <a:blip r:embed="rId4" cstate="print">
              <a:extLst>
                <a:ext uri="{28A0092B-C50C-407E-A947-70E740481C1C}">
                  <a14:useLocalDpi xmlns:a14="http://schemas.microsoft.com/office/drawing/2010/main" val="0"/>
                </a:ext>
              </a:extLst>
            </a:blip>
            <a:srcRect l="3803" t="93999" r="48294" b="2671"/>
            <a:stretch>
              <a:fillRect/>
            </a:stretch>
          </p:blipFill>
          <p:spPr>
            <a:xfrm>
              <a:off x="6123235" y="3495186"/>
              <a:ext cx="4536504" cy="182401"/>
            </a:xfrm>
            <a:prstGeom prst="rect">
              <a:avLst/>
            </a:prstGeom>
          </p:spPr>
        </p:pic>
      </p:grpSp>
      <p:grpSp>
        <p:nvGrpSpPr>
          <p:cNvPr id="19" name="Group 18">
            <a:extLst>
              <a:ext uri="{FF2B5EF4-FFF2-40B4-BE49-F238E27FC236}">
                <a16:creationId xmlns:a16="http://schemas.microsoft.com/office/drawing/2014/main" id="{AAA2A8CD-553E-F331-9FA8-8C0264809EC8}"/>
              </a:ext>
            </a:extLst>
          </p:cNvPr>
          <p:cNvGrpSpPr/>
          <p:nvPr/>
        </p:nvGrpSpPr>
        <p:grpSpPr>
          <a:xfrm>
            <a:off x="955025" y="1643938"/>
            <a:ext cx="4923777" cy="2133961"/>
            <a:chOff x="1100215" y="1706780"/>
            <a:chExt cx="4923777" cy="2133961"/>
          </a:xfrm>
        </p:grpSpPr>
        <p:grpSp>
          <p:nvGrpSpPr>
            <p:cNvPr id="18" name="Group 17">
              <a:extLst>
                <a:ext uri="{FF2B5EF4-FFF2-40B4-BE49-F238E27FC236}">
                  <a16:creationId xmlns:a16="http://schemas.microsoft.com/office/drawing/2014/main" id="{B20A056E-5152-7325-1F21-699AC1C9044F}"/>
                </a:ext>
              </a:extLst>
            </p:cNvPr>
            <p:cNvGrpSpPr/>
            <p:nvPr/>
          </p:nvGrpSpPr>
          <p:grpSpPr>
            <a:xfrm>
              <a:off x="1487488" y="3484196"/>
              <a:ext cx="4536504" cy="356545"/>
              <a:chOff x="1487488" y="3484196"/>
              <a:chExt cx="4536504" cy="356545"/>
            </a:xfrm>
          </p:grpSpPr>
          <p:pic>
            <p:nvPicPr>
              <p:cNvPr id="7" name="Picture 6">
                <a:extLst>
                  <a:ext uri="{FF2B5EF4-FFF2-40B4-BE49-F238E27FC236}">
                    <a16:creationId xmlns:a16="http://schemas.microsoft.com/office/drawing/2014/main" id="{7B3481F7-25CE-C463-439E-5D4E73A426C7}"/>
                  </a:ext>
                </a:extLst>
              </p:cNvPr>
              <p:cNvPicPr>
                <a:picLocks noChangeAspect="1"/>
              </p:cNvPicPr>
              <p:nvPr/>
            </p:nvPicPr>
            <p:blipFill>
              <a:blip r:embed="rId4" cstate="print">
                <a:extLst>
                  <a:ext uri="{28A0092B-C50C-407E-A947-70E740481C1C}">
                    <a14:useLocalDpi xmlns:a14="http://schemas.microsoft.com/office/drawing/2010/main" val="0"/>
                  </a:ext>
                </a:extLst>
              </a:blip>
              <a:srcRect l="43895" t="97284" r="39377"/>
              <a:stretch>
                <a:fillRect/>
              </a:stretch>
            </p:blipFill>
            <p:spPr>
              <a:xfrm>
                <a:off x="2963652" y="3691963"/>
                <a:ext cx="1584176" cy="148778"/>
              </a:xfrm>
              <a:prstGeom prst="rect">
                <a:avLst/>
              </a:prstGeom>
            </p:spPr>
          </p:pic>
          <p:pic>
            <p:nvPicPr>
              <p:cNvPr id="8" name="Picture 7">
                <a:extLst>
                  <a:ext uri="{FF2B5EF4-FFF2-40B4-BE49-F238E27FC236}">
                    <a16:creationId xmlns:a16="http://schemas.microsoft.com/office/drawing/2014/main" id="{DD824A61-85BC-D723-00AF-37BB4202E821}"/>
                  </a:ext>
                </a:extLst>
              </p:cNvPr>
              <p:cNvPicPr>
                <a:picLocks noChangeAspect="1"/>
              </p:cNvPicPr>
              <p:nvPr/>
            </p:nvPicPr>
            <p:blipFill>
              <a:blip r:embed="rId4" cstate="print">
                <a:extLst>
                  <a:ext uri="{28A0092B-C50C-407E-A947-70E740481C1C}">
                    <a14:useLocalDpi xmlns:a14="http://schemas.microsoft.com/office/drawing/2010/main" val="0"/>
                  </a:ext>
                </a:extLst>
              </a:blip>
              <a:srcRect l="3803" t="93999" r="48294" b="2671"/>
              <a:stretch>
                <a:fillRect/>
              </a:stretch>
            </p:blipFill>
            <p:spPr>
              <a:xfrm>
                <a:off x="1487488" y="3484196"/>
                <a:ext cx="4536504" cy="182401"/>
              </a:xfrm>
              <a:prstGeom prst="rect">
                <a:avLst/>
              </a:prstGeom>
            </p:spPr>
          </p:pic>
        </p:grpSp>
        <p:pic>
          <p:nvPicPr>
            <p:cNvPr id="16" name="Picture 15">
              <a:extLst>
                <a:ext uri="{FF2B5EF4-FFF2-40B4-BE49-F238E27FC236}">
                  <a16:creationId xmlns:a16="http://schemas.microsoft.com/office/drawing/2014/main" id="{F9094E4E-C6B5-7F9B-452D-727170AAD2C9}"/>
                </a:ext>
              </a:extLst>
            </p:cNvPr>
            <p:cNvPicPr>
              <a:picLocks noChangeAspect="1"/>
            </p:cNvPicPr>
            <p:nvPr/>
          </p:nvPicPr>
          <p:blipFill>
            <a:blip r:embed="rId4" cstate="print">
              <a:extLst>
                <a:ext uri="{28A0092B-C50C-407E-A947-70E740481C1C}">
                  <a14:useLocalDpi xmlns:a14="http://schemas.microsoft.com/office/drawing/2010/main" val="0"/>
                </a:ext>
              </a:extLst>
            </a:blip>
            <a:srcRect t="39527" r="98479" b="38124"/>
            <a:stretch>
              <a:fillRect/>
            </a:stretch>
          </p:blipFill>
          <p:spPr>
            <a:xfrm>
              <a:off x="1100215" y="1706780"/>
              <a:ext cx="144015" cy="1224136"/>
            </a:xfrm>
            <a:prstGeom prst="rect">
              <a:avLst/>
            </a:prstGeom>
          </p:spPr>
        </p:pic>
      </p:grpSp>
      <p:pic>
        <p:nvPicPr>
          <p:cNvPr id="12" name="Picture 11">
            <a:extLst>
              <a:ext uri="{FF2B5EF4-FFF2-40B4-BE49-F238E27FC236}">
                <a16:creationId xmlns:a16="http://schemas.microsoft.com/office/drawing/2014/main" id="{611CC1F6-8017-77DE-4350-0B18BC269F3B}"/>
              </a:ext>
            </a:extLst>
          </p:cNvPr>
          <p:cNvPicPr>
            <a:picLocks noChangeAspect="1"/>
          </p:cNvPicPr>
          <p:nvPr/>
        </p:nvPicPr>
        <p:blipFill>
          <a:blip r:embed="rId4" cstate="print">
            <a:extLst>
              <a:ext uri="{28A0092B-C50C-407E-A947-70E740481C1C}">
                <a14:useLocalDpi xmlns:a14="http://schemas.microsoft.com/office/drawing/2010/main" val="0"/>
              </a:ext>
            </a:extLst>
          </a:blip>
          <a:srcRect l="-55" t="-246" r="-1" b="-2"/>
          <a:stretch>
            <a:fillRect/>
          </a:stretch>
        </p:blipFill>
        <p:spPr>
          <a:xfrm>
            <a:off x="995341" y="762129"/>
            <a:ext cx="9475247" cy="5490922"/>
          </a:xfrm>
          <a:prstGeom prst="rect">
            <a:avLst/>
          </a:prstGeom>
        </p:spPr>
      </p:pic>
      <p:grpSp>
        <p:nvGrpSpPr>
          <p:cNvPr id="25" name="Group 24">
            <a:extLst>
              <a:ext uri="{FF2B5EF4-FFF2-40B4-BE49-F238E27FC236}">
                <a16:creationId xmlns:a16="http://schemas.microsoft.com/office/drawing/2014/main" id="{85F0B841-DE54-871C-62E3-F61A89AE0ECB}"/>
              </a:ext>
            </a:extLst>
          </p:cNvPr>
          <p:cNvGrpSpPr/>
          <p:nvPr/>
        </p:nvGrpSpPr>
        <p:grpSpPr>
          <a:xfrm>
            <a:off x="2855640" y="1618253"/>
            <a:ext cx="2829313" cy="646331"/>
            <a:chOff x="2855640" y="1618253"/>
            <a:chExt cx="2829313" cy="646331"/>
          </a:xfrm>
        </p:grpSpPr>
        <p:sp>
          <p:nvSpPr>
            <p:cNvPr id="21" name="TextBox 20">
              <a:extLst>
                <a:ext uri="{FF2B5EF4-FFF2-40B4-BE49-F238E27FC236}">
                  <a16:creationId xmlns:a16="http://schemas.microsoft.com/office/drawing/2014/main" id="{5B916A26-7DDA-AA1F-0FD3-91C031B30276}"/>
                </a:ext>
              </a:extLst>
            </p:cNvPr>
            <p:cNvSpPr txBox="1"/>
            <p:nvPr/>
          </p:nvSpPr>
          <p:spPr>
            <a:xfrm>
              <a:off x="3502538" y="1618253"/>
              <a:ext cx="2182415" cy="646331"/>
            </a:xfrm>
            <a:prstGeom prst="rect">
              <a:avLst/>
            </a:prstGeom>
            <a:noFill/>
          </p:spPr>
          <p:txBody>
            <a:bodyPr wrap="square" rtlCol="0">
              <a:spAutoFit/>
            </a:bodyPr>
            <a:lstStyle/>
            <a:p>
              <a:r>
                <a:rPr lang="en-GB" b="1" dirty="0">
                  <a:latin typeface="SwissReSans" pitchFamily="34" charset="0"/>
                </a:rPr>
                <a:t>Pronounced peak in 1990</a:t>
              </a:r>
            </a:p>
          </p:txBody>
        </p:sp>
        <p:cxnSp>
          <p:nvCxnSpPr>
            <p:cNvPr id="22" name="Straight Arrow Connector 21">
              <a:extLst>
                <a:ext uri="{FF2B5EF4-FFF2-40B4-BE49-F238E27FC236}">
                  <a16:creationId xmlns:a16="http://schemas.microsoft.com/office/drawing/2014/main" id="{489EF2A0-DC93-A0EA-46EC-459B65CD643D}"/>
                </a:ext>
              </a:extLst>
            </p:cNvPr>
            <p:cNvCxnSpPr>
              <a:cxnSpLocks/>
              <a:stCxn id="21" idx="1"/>
            </p:cNvCxnSpPr>
            <p:nvPr/>
          </p:nvCxnSpPr>
          <p:spPr>
            <a:xfrm flipH="1" flipV="1">
              <a:off x="2855640" y="1861995"/>
              <a:ext cx="646898" cy="79424"/>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E7981BF0-E15D-C7DD-5E09-FCBD98CC0C2D}"/>
              </a:ext>
            </a:extLst>
          </p:cNvPr>
          <p:cNvGrpSpPr/>
          <p:nvPr/>
        </p:nvGrpSpPr>
        <p:grpSpPr>
          <a:xfrm>
            <a:off x="7968208" y="1538829"/>
            <a:ext cx="2708359" cy="646331"/>
            <a:chOff x="3134775" y="1658643"/>
            <a:chExt cx="2708359" cy="646331"/>
          </a:xfrm>
        </p:grpSpPr>
        <p:sp>
          <p:nvSpPr>
            <p:cNvPr id="27" name="TextBox 26">
              <a:extLst>
                <a:ext uri="{FF2B5EF4-FFF2-40B4-BE49-F238E27FC236}">
                  <a16:creationId xmlns:a16="http://schemas.microsoft.com/office/drawing/2014/main" id="{1306F31F-458E-3AB3-857F-3921F288ADBE}"/>
                </a:ext>
              </a:extLst>
            </p:cNvPr>
            <p:cNvSpPr txBox="1"/>
            <p:nvPr/>
          </p:nvSpPr>
          <p:spPr>
            <a:xfrm>
              <a:off x="3660719" y="1658643"/>
              <a:ext cx="2182415" cy="646331"/>
            </a:xfrm>
            <a:prstGeom prst="rect">
              <a:avLst/>
            </a:prstGeom>
            <a:noFill/>
          </p:spPr>
          <p:txBody>
            <a:bodyPr wrap="square" rtlCol="0">
              <a:spAutoFit/>
            </a:bodyPr>
            <a:lstStyle/>
            <a:p>
              <a:r>
                <a:rPr lang="en-GB" b="1" dirty="0">
                  <a:latin typeface="SwissReSans" pitchFamily="34" charset="0"/>
                </a:rPr>
                <a:t>Peak at different time</a:t>
              </a:r>
            </a:p>
          </p:txBody>
        </p:sp>
        <p:cxnSp>
          <p:nvCxnSpPr>
            <p:cNvPr id="28" name="Straight Arrow Connector 27">
              <a:extLst>
                <a:ext uri="{FF2B5EF4-FFF2-40B4-BE49-F238E27FC236}">
                  <a16:creationId xmlns:a16="http://schemas.microsoft.com/office/drawing/2014/main" id="{FAE726AA-9889-B70F-5571-30722FA004C8}"/>
                </a:ext>
              </a:extLst>
            </p:cNvPr>
            <p:cNvCxnSpPr>
              <a:cxnSpLocks/>
              <a:stCxn id="27" idx="1"/>
            </p:cNvCxnSpPr>
            <p:nvPr/>
          </p:nvCxnSpPr>
          <p:spPr>
            <a:xfrm flipH="1">
              <a:off x="3134775" y="1981809"/>
              <a:ext cx="525944" cy="79423"/>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grpSp>
      <p:grpSp>
        <p:nvGrpSpPr>
          <p:cNvPr id="37" name="Group 36">
            <a:extLst>
              <a:ext uri="{FF2B5EF4-FFF2-40B4-BE49-F238E27FC236}">
                <a16:creationId xmlns:a16="http://schemas.microsoft.com/office/drawing/2014/main" id="{7DF31917-744F-CD56-FD86-6836C5E3E180}"/>
              </a:ext>
            </a:extLst>
          </p:cNvPr>
          <p:cNvGrpSpPr/>
          <p:nvPr/>
        </p:nvGrpSpPr>
        <p:grpSpPr>
          <a:xfrm>
            <a:off x="2567608" y="4066838"/>
            <a:ext cx="2758479" cy="1447362"/>
            <a:chOff x="2567608" y="4066838"/>
            <a:chExt cx="2758479" cy="1447362"/>
          </a:xfrm>
        </p:grpSpPr>
        <p:sp>
          <p:nvSpPr>
            <p:cNvPr id="33" name="TextBox 32">
              <a:extLst>
                <a:ext uri="{FF2B5EF4-FFF2-40B4-BE49-F238E27FC236}">
                  <a16:creationId xmlns:a16="http://schemas.microsoft.com/office/drawing/2014/main" id="{6FD6565D-816E-A227-9092-25CFAAC99211}"/>
                </a:ext>
              </a:extLst>
            </p:cNvPr>
            <p:cNvSpPr txBox="1"/>
            <p:nvPr/>
          </p:nvSpPr>
          <p:spPr>
            <a:xfrm>
              <a:off x="3143672" y="4066838"/>
              <a:ext cx="2182415" cy="369332"/>
            </a:xfrm>
            <a:prstGeom prst="rect">
              <a:avLst/>
            </a:prstGeom>
            <a:noFill/>
          </p:spPr>
          <p:txBody>
            <a:bodyPr wrap="square" rtlCol="0">
              <a:spAutoFit/>
            </a:bodyPr>
            <a:lstStyle/>
            <a:p>
              <a:r>
                <a:rPr lang="en-GB" b="1" dirty="0">
                  <a:latin typeface="SwissReSans" pitchFamily="34" charset="0"/>
                </a:rPr>
                <a:t>Actual low in 1990</a:t>
              </a:r>
            </a:p>
          </p:txBody>
        </p:sp>
        <p:cxnSp>
          <p:nvCxnSpPr>
            <p:cNvPr id="34" name="Straight Arrow Connector 33">
              <a:extLst>
                <a:ext uri="{FF2B5EF4-FFF2-40B4-BE49-F238E27FC236}">
                  <a16:creationId xmlns:a16="http://schemas.microsoft.com/office/drawing/2014/main" id="{4F363565-A6B5-AD40-204C-38F95B21E020}"/>
                </a:ext>
              </a:extLst>
            </p:cNvPr>
            <p:cNvCxnSpPr>
              <a:cxnSpLocks/>
              <a:stCxn id="33" idx="1"/>
            </p:cNvCxnSpPr>
            <p:nvPr/>
          </p:nvCxnSpPr>
          <p:spPr>
            <a:xfrm flipH="1">
              <a:off x="2567608" y="4251504"/>
              <a:ext cx="576064" cy="1262696"/>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grpSp>
      <p:sp>
        <p:nvSpPr>
          <p:cNvPr id="36" name="TextBox 35">
            <a:extLst>
              <a:ext uri="{FF2B5EF4-FFF2-40B4-BE49-F238E27FC236}">
                <a16:creationId xmlns:a16="http://schemas.microsoft.com/office/drawing/2014/main" id="{EEA68ADB-E8BC-B48E-3073-3F9F2722DA02}"/>
              </a:ext>
            </a:extLst>
          </p:cNvPr>
          <p:cNvSpPr txBox="1"/>
          <p:nvPr/>
        </p:nvSpPr>
        <p:spPr>
          <a:xfrm>
            <a:off x="7400240" y="4148782"/>
            <a:ext cx="2182415" cy="646331"/>
          </a:xfrm>
          <a:prstGeom prst="rect">
            <a:avLst/>
          </a:prstGeom>
          <a:noFill/>
        </p:spPr>
        <p:txBody>
          <a:bodyPr wrap="square" rtlCol="0">
            <a:spAutoFit/>
          </a:bodyPr>
          <a:lstStyle/>
          <a:p>
            <a:r>
              <a:rPr lang="en-GB" b="1" dirty="0">
                <a:latin typeface="SwissReSans" pitchFamily="34" charset="0"/>
              </a:rPr>
              <a:t>No pronounced variability!</a:t>
            </a:r>
          </a:p>
        </p:txBody>
      </p:sp>
    </p:spTree>
    <p:extLst>
      <p:ext uri="{BB962C8B-B14F-4D97-AF65-F5344CB8AC3E}">
        <p14:creationId xmlns:p14="http://schemas.microsoft.com/office/powerpoint/2010/main" val="1266845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1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57D18F5-9321-41CF-8760-DC0F2A2DBD10}"/>
              </a:ext>
            </a:extLst>
          </p:cNvPr>
          <p:cNvSpPr>
            <a:spLocks noGrp="1"/>
          </p:cNvSpPr>
          <p:nvPr>
            <p:ph type="sldNum" sz="quarter" idx="12"/>
          </p:nvPr>
        </p:nvSpPr>
        <p:spPr>
          <a:xfrm>
            <a:off x="11409228" y="6469345"/>
            <a:ext cx="286709" cy="182372"/>
          </a:xfrm>
        </p:spPr>
        <p:txBody>
          <a:bodyPr/>
          <a:lstStyle/>
          <a:p>
            <a:fld id="{5E4D2043-7E31-4A53-BD33-72A88E682172}" type="slidenum">
              <a:rPr lang="en-GB" smtClean="0"/>
              <a:pPr/>
              <a:t>11</a:t>
            </a:fld>
            <a:endParaRPr lang="en-GB" dirty="0"/>
          </a:p>
        </p:txBody>
      </p:sp>
      <p:pic>
        <p:nvPicPr>
          <p:cNvPr id="6" name="Picture 5">
            <a:extLst>
              <a:ext uri="{FF2B5EF4-FFF2-40B4-BE49-F238E27FC236}">
                <a16:creationId xmlns:a16="http://schemas.microsoft.com/office/drawing/2014/main" id="{74842C7C-AF71-7013-C1C7-3C8CD5E63A1F}"/>
              </a:ext>
            </a:extLst>
          </p:cNvPr>
          <p:cNvPicPr>
            <a:picLocks/>
          </p:cNvPicPr>
          <p:nvPr>
            <p:custDataLst>
              <p:tags r:id="rId2"/>
            </p:custDataLst>
          </p:nvPr>
        </p:nvPicPr>
        <p:blipFill>
          <a:blip r:embed="rId4"/>
          <a:stretch>
            <a:fillRect/>
          </a:stretch>
        </p:blipFill>
        <p:spPr>
          <a:xfrm>
            <a:off x="420802" y="6456609"/>
            <a:ext cx="924431" cy="217513"/>
          </a:xfrm>
          <a:prstGeom prst="rect">
            <a:avLst/>
          </a:prstGeom>
        </p:spPr>
      </p:pic>
      <p:pic>
        <p:nvPicPr>
          <p:cNvPr id="7" name="Picture 6">
            <a:extLst>
              <a:ext uri="{FF2B5EF4-FFF2-40B4-BE49-F238E27FC236}">
                <a16:creationId xmlns:a16="http://schemas.microsoft.com/office/drawing/2014/main" id="{D881D987-802F-8280-2682-0B91B8C73E9F}"/>
              </a:ext>
            </a:extLst>
          </p:cNvPr>
          <p:cNvPicPr>
            <a:picLocks noChangeAspect="1"/>
          </p:cNvPicPr>
          <p:nvPr/>
        </p:nvPicPr>
        <p:blipFill>
          <a:blip r:embed="rId5" cstate="print">
            <a:extLst>
              <a:ext uri="{28A0092B-C50C-407E-A947-70E740481C1C}">
                <a14:useLocalDpi xmlns:a14="http://schemas.microsoft.com/office/drawing/2010/main" val="0"/>
              </a:ext>
            </a:extLst>
          </a:blip>
          <a:srcRect t="52296"/>
          <a:stretch>
            <a:fillRect/>
          </a:stretch>
        </p:blipFill>
        <p:spPr>
          <a:xfrm>
            <a:off x="282415" y="1828040"/>
            <a:ext cx="11249753" cy="3833208"/>
          </a:xfrm>
          <a:prstGeom prst="rect">
            <a:avLst/>
          </a:prstGeom>
        </p:spPr>
      </p:pic>
      <p:pic>
        <p:nvPicPr>
          <p:cNvPr id="3" name="Picture 2">
            <a:extLst>
              <a:ext uri="{FF2B5EF4-FFF2-40B4-BE49-F238E27FC236}">
                <a16:creationId xmlns:a16="http://schemas.microsoft.com/office/drawing/2014/main" id="{FAE9691D-2B78-CA2E-629D-98EA6AE899DE}"/>
              </a:ext>
            </a:extLst>
          </p:cNvPr>
          <p:cNvPicPr>
            <a:picLocks noChangeAspect="1"/>
          </p:cNvPicPr>
          <p:nvPr/>
        </p:nvPicPr>
        <p:blipFill>
          <a:blip r:embed="rId5" cstate="print">
            <a:extLst>
              <a:ext uri="{28A0092B-C50C-407E-A947-70E740481C1C}">
                <a14:useLocalDpi xmlns:a14="http://schemas.microsoft.com/office/drawing/2010/main" val="0"/>
              </a:ext>
            </a:extLst>
          </a:blip>
          <a:srcRect t="2824" b="51265"/>
          <a:stretch>
            <a:fillRect/>
          </a:stretch>
        </p:blipFill>
        <p:spPr>
          <a:xfrm>
            <a:off x="282414" y="1828040"/>
            <a:ext cx="11249754" cy="3689192"/>
          </a:xfrm>
          <a:prstGeom prst="rect">
            <a:avLst/>
          </a:prstGeom>
        </p:spPr>
      </p:pic>
      <p:sp>
        <p:nvSpPr>
          <p:cNvPr id="8" name="TextBox 7">
            <a:extLst>
              <a:ext uri="{FF2B5EF4-FFF2-40B4-BE49-F238E27FC236}">
                <a16:creationId xmlns:a16="http://schemas.microsoft.com/office/drawing/2014/main" id="{0C49D19A-25BF-2E4A-B303-ECAFFFC70AF8}"/>
              </a:ext>
            </a:extLst>
          </p:cNvPr>
          <p:cNvSpPr txBox="1"/>
          <p:nvPr/>
        </p:nvSpPr>
        <p:spPr>
          <a:xfrm>
            <a:off x="388358" y="188640"/>
            <a:ext cx="7795874" cy="584775"/>
          </a:xfrm>
          <a:prstGeom prst="rect">
            <a:avLst/>
          </a:prstGeom>
          <a:noFill/>
        </p:spPr>
        <p:txBody>
          <a:bodyPr wrap="square" rtlCol="0">
            <a:spAutoFit/>
          </a:bodyPr>
          <a:lstStyle/>
          <a:p>
            <a:r>
              <a:rPr lang="en-GB" sz="3200" b="1" dirty="0">
                <a:latin typeface="SwissReSans" pitchFamily="34" charset="0"/>
              </a:rPr>
              <a:t>Evolution in event SSI (Europe)</a:t>
            </a:r>
          </a:p>
        </p:txBody>
      </p:sp>
      <p:grpSp>
        <p:nvGrpSpPr>
          <p:cNvPr id="23" name="Group 22">
            <a:extLst>
              <a:ext uri="{FF2B5EF4-FFF2-40B4-BE49-F238E27FC236}">
                <a16:creationId xmlns:a16="http://schemas.microsoft.com/office/drawing/2014/main" id="{9FBA03A1-BAE7-B2CC-7DF4-4CD46BF64463}"/>
              </a:ext>
            </a:extLst>
          </p:cNvPr>
          <p:cNvGrpSpPr/>
          <p:nvPr/>
        </p:nvGrpSpPr>
        <p:grpSpPr>
          <a:xfrm>
            <a:off x="3431704" y="4077072"/>
            <a:ext cx="3960440" cy="2305022"/>
            <a:chOff x="3431704" y="4077072"/>
            <a:chExt cx="3960440" cy="2305022"/>
          </a:xfrm>
        </p:grpSpPr>
        <p:sp>
          <p:nvSpPr>
            <p:cNvPr id="9" name="TextBox 8">
              <a:extLst>
                <a:ext uri="{FF2B5EF4-FFF2-40B4-BE49-F238E27FC236}">
                  <a16:creationId xmlns:a16="http://schemas.microsoft.com/office/drawing/2014/main" id="{019BFD81-87A5-1CD8-EB9A-58B690721F3D}"/>
                </a:ext>
              </a:extLst>
            </p:cNvPr>
            <p:cNvSpPr txBox="1"/>
            <p:nvPr/>
          </p:nvSpPr>
          <p:spPr>
            <a:xfrm>
              <a:off x="3863752" y="5735763"/>
              <a:ext cx="3528392" cy="646331"/>
            </a:xfrm>
            <a:prstGeom prst="rect">
              <a:avLst/>
            </a:prstGeom>
            <a:noFill/>
          </p:spPr>
          <p:txBody>
            <a:bodyPr wrap="square" rtlCol="0">
              <a:spAutoFit/>
            </a:bodyPr>
            <a:lstStyle/>
            <a:p>
              <a:r>
                <a:rPr lang="en-GB" b="1" dirty="0">
                  <a:latin typeface="SwissReSans" pitchFamily="34" charset="0"/>
                </a:rPr>
                <a:t>But storm severity actual tends to be stronger post 2000!</a:t>
              </a:r>
            </a:p>
          </p:txBody>
        </p:sp>
        <p:cxnSp>
          <p:nvCxnSpPr>
            <p:cNvPr id="10" name="Straight Arrow Connector 9">
              <a:extLst>
                <a:ext uri="{FF2B5EF4-FFF2-40B4-BE49-F238E27FC236}">
                  <a16:creationId xmlns:a16="http://schemas.microsoft.com/office/drawing/2014/main" id="{6D58BFF6-D184-2864-F3E8-6C3417744007}"/>
                </a:ext>
              </a:extLst>
            </p:cNvPr>
            <p:cNvCxnSpPr>
              <a:cxnSpLocks/>
            </p:cNvCxnSpPr>
            <p:nvPr/>
          </p:nvCxnSpPr>
          <p:spPr>
            <a:xfrm flipH="1" flipV="1">
              <a:off x="3431704" y="4437112"/>
              <a:ext cx="1080120" cy="1223836"/>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4950FDE-33B2-826B-A94C-363C07BF34A1}"/>
                </a:ext>
              </a:extLst>
            </p:cNvPr>
            <p:cNvCxnSpPr>
              <a:cxnSpLocks/>
            </p:cNvCxnSpPr>
            <p:nvPr/>
          </p:nvCxnSpPr>
          <p:spPr>
            <a:xfrm flipV="1">
              <a:off x="5807968" y="4077072"/>
              <a:ext cx="1008112" cy="1659093"/>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79E520C0-8116-5156-CAF9-4571BE74CD48}"/>
              </a:ext>
            </a:extLst>
          </p:cNvPr>
          <p:cNvGrpSpPr/>
          <p:nvPr/>
        </p:nvGrpSpPr>
        <p:grpSpPr>
          <a:xfrm>
            <a:off x="1783904" y="1155360"/>
            <a:ext cx="2304256" cy="905488"/>
            <a:chOff x="1783904" y="1155360"/>
            <a:chExt cx="2304256" cy="905488"/>
          </a:xfrm>
        </p:grpSpPr>
        <p:sp>
          <p:nvSpPr>
            <p:cNvPr id="14" name="TextBox 13">
              <a:extLst>
                <a:ext uri="{FF2B5EF4-FFF2-40B4-BE49-F238E27FC236}">
                  <a16:creationId xmlns:a16="http://schemas.microsoft.com/office/drawing/2014/main" id="{951C1966-1119-8364-C0DC-F7C9DC80BDD9}"/>
                </a:ext>
              </a:extLst>
            </p:cNvPr>
            <p:cNvSpPr txBox="1"/>
            <p:nvPr/>
          </p:nvSpPr>
          <p:spPr>
            <a:xfrm>
              <a:off x="1783904" y="1155360"/>
              <a:ext cx="2304256" cy="646331"/>
            </a:xfrm>
            <a:prstGeom prst="rect">
              <a:avLst/>
            </a:prstGeom>
            <a:noFill/>
          </p:spPr>
          <p:txBody>
            <a:bodyPr wrap="square" rtlCol="0">
              <a:spAutoFit/>
            </a:bodyPr>
            <a:lstStyle/>
            <a:p>
              <a:r>
                <a:rPr lang="en-GB" b="1" dirty="0">
                  <a:latin typeface="SwissReSans" pitchFamily="34" charset="0"/>
                </a:rPr>
                <a:t>Consistent frequency signal</a:t>
              </a:r>
            </a:p>
          </p:txBody>
        </p:sp>
        <p:cxnSp>
          <p:nvCxnSpPr>
            <p:cNvPr id="19" name="Straight Arrow Connector 18">
              <a:extLst>
                <a:ext uri="{FF2B5EF4-FFF2-40B4-BE49-F238E27FC236}">
                  <a16:creationId xmlns:a16="http://schemas.microsoft.com/office/drawing/2014/main" id="{6DC2B842-D705-C5AB-83D7-DE6B6A51A656}"/>
                </a:ext>
              </a:extLst>
            </p:cNvPr>
            <p:cNvCxnSpPr>
              <a:cxnSpLocks/>
            </p:cNvCxnSpPr>
            <p:nvPr/>
          </p:nvCxnSpPr>
          <p:spPr>
            <a:xfrm flipH="1">
              <a:off x="2135560" y="1772816"/>
              <a:ext cx="576064" cy="288032"/>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C9FAAF8A-3549-2BDA-9D06-FF42D66B60B8}"/>
              </a:ext>
            </a:extLst>
          </p:cNvPr>
          <p:cNvSpPr txBox="1"/>
          <p:nvPr/>
        </p:nvSpPr>
        <p:spPr>
          <a:xfrm>
            <a:off x="3921732" y="1417922"/>
            <a:ext cx="3888432" cy="369332"/>
          </a:xfrm>
          <a:prstGeom prst="rect">
            <a:avLst/>
          </a:prstGeom>
          <a:noFill/>
        </p:spPr>
        <p:txBody>
          <a:bodyPr wrap="square" rtlCol="0">
            <a:spAutoFit/>
          </a:bodyPr>
          <a:lstStyle/>
          <a:p>
            <a:r>
              <a:rPr lang="en-GB" b="1" dirty="0">
                <a:latin typeface="SwissReSans" pitchFamily="34" charset="0"/>
              </a:rPr>
              <a:t>ERA5</a:t>
            </a:r>
            <a:r>
              <a:rPr lang="en-GB" dirty="0">
                <a:latin typeface="SwissReSans" pitchFamily="34" charset="0"/>
              </a:rPr>
              <a:t> – SSI of strong events</a:t>
            </a:r>
          </a:p>
        </p:txBody>
      </p:sp>
    </p:spTree>
    <p:extLst>
      <p:ext uri="{BB962C8B-B14F-4D97-AF65-F5344CB8AC3E}">
        <p14:creationId xmlns:p14="http://schemas.microsoft.com/office/powerpoint/2010/main" val="3749474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6FD14-904D-0484-1135-6AEEA8C9AC4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496387-A7D8-DF55-4B9B-1A0BAB9DDE07}"/>
              </a:ext>
            </a:extLst>
          </p:cNvPr>
          <p:cNvSpPr>
            <a:spLocks noGrp="1"/>
          </p:cNvSpPr>
          <p:nvPr>
            <p:ph type="sldNum" sz="quarter" idx="12"/>
          </p:nvPr>
        </p:nvSpPr>
        <p:spPr>
          <a:xfrm>
            <a:off x="11409228" y="6469345"/>
            <a:ext cx="286709" cy="182372"/>
          </a:xfrm>
        </p:spPr>
        <p:txBody>
          <a:bodyPr/>
          <a:lstStyle/>
          <a:p>
            <a:fld id="{5E4D2043-7E31-4A53-BD33-72A88E682172}" type="slidenum">
              <a:rPr lang="en-GB" smtClean="0"/>
              <a:pPr/>
              <a:t>12</a:t>
            </a:fld>
            <a:endParaRPr lang="en-GB" dirty="0"/>
          </a:p>
        </p:txBody>
      </p:sp>
      <p:pic>
        <p:nvPicPr>
          <p:cNvPr id="6" name="Picture 5">
            <a:extLst>
              <a:ext uri="{FF2B5EF4-FFF2-40B4-BE49-F238E27FC236}">
                <a16:creationId xmlns:a16="http://schemas.microsoft.com/office/drawing/2014/main" id="{5DCB947A-8B57-BBCB-3853-FDA667466DA8}"/>
              </a:ext>
            </a:extLst>
          </p:cNvPr>
          <p:cNvPicPr>
            <a:picLocks/>
          </p:cNvPicPr>
          <p:nvPr>
            <p:custDataLst>
              <p:tags r:id="rId1"/>
            </p:custDataLst>
          </p:nvPr>
        </p:nvPicPr>
        <p:blipFill>
          <a:blip r:embed="rId3"/>
          <a:stretch>
            <a:fillRect/>
          </a:stretch>
        </p:blipFill>
        <p:spPr>
          <a:xfrm>
            <a:off x="420802" y="6456609"/>
            <a:ext cx="924431" cy="217513"/>
          </a:xfrm>
          <a:prstGeom prst="rect">
            <a:avLst/>
          </a:prstGeom>
        </p:spPr>
      </p:pic>
      <p:pic>
        <p:nvPicPr>
          <p:cNvPr id="7" name="Picture 6">
            <a:extLst>
              <a:ext uri="{FF2B5EF4-FFF2-40B4-BE49-F238E27FC236}">
                <a16:creationId xmlns:a16="http://schemas.microsoft.com/office/drawing/2014/main" id="{94397AA3-6893-28D5-D082-AD5473E2DD70}"/>
              </a:ext>
            </a:extLst>
          </p:cNvPr>
          <p:cNvPicPr>
            <a:picLocks noChangeAspect="1"/>
          </p:cNvPicPr>
          <p:nvPr/>
        </p:nvPicPr>
        <p:blipFill>
          <a:blip r:embed="rId4" cstate="print">
            <a:extLst>
              <a:ext uri="{28A0092B-C50C-407E-A947-70E740481C1C}">
                <a14:useLocalDpi xmlns:a14="http://schemas.microsoft.com/office/drawing/2010/main" val="0"/>
              </a:ext>
            </a:extLst>
          </a:blip>
          <a:srcRect t="52136"/>
          <a:stretch>
            <a:fillRect/>
          </a:stretch>
        </p:blipFill>
        <p:spPr>
          <a:xfrm>
            <a:off x="282415" y="1815109"/>
            <a:ext cx="11249753" cy="3846139"/>
          </a:xfrm>
          <a:prstGeom prst="rect">
            <a:avLst/>
          </a:prstGeom>
        </p:spPr>
      </p:pic>
      <p:sp>
        <p:nvSpPr>
          <p:cNvPr id="8" name="TextBox 7">
            <a:extLst>
              <a:ext uri="{FF2B5EF4-FFF2-40B4-BE49-F238E27FC236}">
                <a16:creationId xmlns:a16="http://schemas.microsoft.com/office/drawing/2014/main" id="{0E23367C-2610-3F70-5794-3084C2641AE0}"/>
              </a:ext>
            </a:extLst>
          </p:cNvPr>
          <p:cNvSpPr txBox="1"/>
          <p:nvPr/>
        </p:nvSpPr>
        <p:spPr>
          <a:xfrm>
            <a:off x="388358" y="188640"/>
            <a:ext cx="7795874" cy="584775"/>
          </a:xfrm>
          <a:prstGeom prst="rect">
            <a:avLst/>
          </a:prstGeom>
          <a:noFill/>
        </p:spPr>
        <p:txBody>
          <a:bodyPr wrap="square" rtlCol="0">
            <a:spAutoFit/>
          </a:bodyPr>
          <a:lstStyle/>
          <a:p>
            <a:r>
              <a:rPr lang="en-GB" sz="3200" b="1" dirty="0">
                <a:latin typeface="SwissReSans" pitchFamily="34" charset="0"/>
              </a:rPr>
              <a:t>Evolution in event SSI (Europe)</a:t>
            </a:r>
          </a:p>
        </p:txBody>
      </p:sp>
      <p:grpSp>
        <p:nvGrpSpPr>
          <p:cNvPr id="13" name="Group 12">
            <a:extLst>
              <a:ext uri="{FF2B5EF4-FFF2-40B4-BE49-F238E27FC236}">
                <a16:creationId xmlns:a16="http://schemas.microsoft.com/office/drawing/2014/main" id="{69825005-1EF6-566D-6B76-5ED5C3A4F60E}"/>
              </a:ext>
            </a:extLst>
          </p:cNvPr>
          <p:cNvGrpSpPr/>
          <p:nvPr/>
        </p:nvGrpSpPr>
        <p:grpSpPr>
          <a:xfrm>
            <a:off x="3863752" y="5013176"/>
            <a:ext cx="3528392" cy="1368918"/>
            <a:chOff x="3863752" y="5013176"/>
            <a:chExt cx="3528392" cy="1368918"/>
          </a:xfrm>
        </p:grpSpPr>
        <p:sp>
          <p:nvSpPr>
            <p:cNvPr id="9" name="TextBox 8">
              <a:extLst>
                <a:ext uri="{FF2B5EF4-FFF2-40B4-BE49-F238E27FC236}">
                  <a16:creationId xmlns:a16="http://schemas.microsoft.com/office/drawing/2014/main" id="{3E589BF7-4C7D-71D1-3016-C02F4E0FA664}"/>
                </a:ext>
              </a:extLst>
            </p:cNvPr>
            <p:cNvSpPr txBox="1"/>
            <p:nvPr/>
          </p:nvSpPr>
          <p:spPr>
            <a:xfrm>
              <a:off x="3863752" y="5735763"/>
              <a:ext cx="3528392" cy="646331"/>
            </a:xfrm>
            <a:prstGeom prst="rect">
              <a:avLst/>
            </a:prstGeom>
            <a:noFill/>
          </p:spPr>
          <p:txBody>
            <a:bodyPr wrap="square" rtlCol="0">
              <a:spAutoFit/>
            </a:bodyPr>
            <a:lstStyle/>
            <a:p>
              <a:r>
                <a:rPr lang="en-GB" b="1" dirty="0">
                  <a:latin typeface="SwissReSans" pitchFamily="34" charset="0"/>
                </a:rPr>
                <a:t>Severity evolution does not show pronounced variability</a:t>
              </a:r>
            </a:p>
          </p:txBody>
        </p:sp>
        <p:cxnSp>
          <p:nvCxnSpPr>
            <p:cNvPr id="10" name="Straight Arrow Connector 9">
              <a:extLst>
                <a:ext uri="{FF2B5EF4-FFF2-40B4-BE49-F238E27FC236}">
                  <a16:creationId xmlns:a16="http://schemas.microsoft.com/office/drawing/2014/main" id="{E2C5C2FF-8AD7-3B13-FF58-7C4D91FFC98B}"/>
                </a:ext>
              </a:extLst>
            </p:cNvPr>
            <p:cNvCxnSpPr>
              <a:cxnSpLocks/>
            </p:cNvCxnSpPr>
            <p:nvPr/>
          </p:nvCxnSpPr>
          <p:spPr>
            <a:xfrm flipH="1" flipV="1">
              <a:off x="3863752" y="5013176"/>
              <a:ext cx="648072" cy="647772"/>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5B73A44-F04A-5A89-8B55-7BB4F7CBE6B1}"/>
                </a:ext>
              </a:extLst>
            </p:cNvPr>
            <p:cNvCxnSpPr>
              <a:cxnSpLocks/>
            </p:cNvCxnSpPr>
            <p:nvPr/>
          </p:nvCxnSpPr>
          <p:spPr>
            <a:xfrm flipV="1">
              <a:off x="5807968" y="5049030"/>
              <a:ext cx="432048" cy="687135"/>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2A982AF0-A8A4-7D81-FCFB-E5EF45114ECC}"/>
              </a:ext>
            </a:extLst>
          </p:cNvPr>
          <p:cNvGrpSpPr/>
          <p:nvPr/>
        </p:nvGrpSpPr>
        <p:grpSpPr>
          <a:xfrm>
            <a:off x="946430" y="1109596"/>
            <a:ext cx="3132348" cy="761397"/>
            <a:chOff x="946430" y="1109596"/>
            <a:chExt cx="3132348" cy="761397"/>
          </a:xfrm>
        </p:grpSpPr>
        <p:sp>
          <p:nvSpPr>
            <p:cNvPr id="14" name="TextBox 13">
              <a:extLst>
                <a:ext uri="{FF2B5EF4-FFF2-40B4-BE49-F238E27FC236}">
                  <a16:creationId xmlns:a16="http://schemas.microsoft.com/office/drawing/2014/main" id="{438BA2C6-F528-FCD9-7626-DE60A487C604}"/>
                </a:ext>
              </a:extLst>
            </p:cNvPr>
            <p:cNvSpPr txBox="1"/>
            <p:nvPr/>
          </p:nvSpPr>
          <p:spPr>
            <a:xfrm>
              <a:off x="946430" y="1109596"/>
              <a:ext cx="3132348" cy="369332"/>
            </a:xfrm>
            <a:prstGeom prst="rect">
              <a:avLst/>
            </a:prstGeom>
            <a:noFill/>
          </p:spPr>
          <p:txBody>
            <a:bodyPr wrap="square" rtlCol="0">
              <a:spAutoFit/>
            </a:bodyPr>
            <a:lstStyle/>
            <a:p>
              <a:r>
                <a:rPr lang="en-GB" b="1" dirty="0">
                  <a:latin typeface="SwissReSans" pitchFamily="34" charset="0"/>
                </a:rPr>
                <a:t>Only small frequency signal</a:t>
              </a:r>
            </a:p>
          </p:txBody>
        </p:sp>
        <p:cxnSp>
          <p:nvCxnSpPr>
            <p:cNvPr id="19" name="Straight Arrow Connector 18">
              <a:extLst>
                <a:ext uri="{FF2B5EF4-FFF2-40B4-BE49-F238E27FC236}">
                  <a16:creationId xmlns:a16="http://schemas.microsoft.com/office/drawing/2014/main" id="{8AB954C2-330B-62FD-D35A-7DFE4CA32FD6}"/>
                </a:ext>
              </a:extLst>
            </p:cNvPr>
            <p:cNvCxnSpPr>
              <a:cxnSpLocks/>
              <a:stCxn id="14" idx="2"/>
            </p:cNvCxnSpPr>
            <p:nvPr/>
          </p:nvCxnSpPr>
          <p:spPr>
            <a:xfrm flipH="1">
              <a:off x="2224572" y="1478928"/>
              <a:ext cx="288032" cy="392065"/>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086AFC83-AAEB-B5D8-A989-561813C430EC}"/>
              </a:ext>
            </a:extLst>
          </p:cNvPr>
          <p:cNvSpPr txBox="1"/>
          <p:nvPr/>
        </p:nvSpPr>
        <p:spPr>
          <a:xfrm>
            <a:off x="4151784" y="1408520"/>
            <a:ext cx="3888432" cy="369332"/>
          </a:xfrm>
          <a:prstGeom prst="rect">
            <a:avLst/>
          </a:prstGeom>
          <a:noFill/>
        </p:spPr>
        <p:txBody>
          <a:bodyPr wrap="square" rtlCol="0">
            <a:spAutoFit/>
          </a:bodyPr>
          <a:lstStyle/>
          <a:p>
            <a:r>
              <a:rPr lang="en-GB" dirty="0">
                <a:latin typeface="SwissReSans" pitchFamily="34" charset="0"/>
              </a:rPr>
              <a:t>SEAS5 – SSI of strong events</a:t>
            </a:r>
          </a:p>
        </p:txBody>
      </p:sp>
    </p:spTree>
    <p:extLst>
      <p:ext uri="{BB962C8B-B14F-4D97-AF65-F5344CB8AC3E}">
        <p14:creationId xmlns:p14="http://schemas.microsoft.com/office/powerpoint/2010/main" val="2849492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DAB6E-845B-54F7-BC9E-C689D5073D6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C543E44-59E1-E8F0-1585-B55D96D7455A}"/>
              </a:ext>
            </a:extLst>
          </p:cNvPr>
          <p:cNvSpPr>
            <a:spLocks noGrp="1"/>
          </p:cNvSpPr>
          <p:nvPr>
            <p:ph type="sldNum" sz="quarter" idx="12"/>
          </p:nvPr>
        </p:nvSpPr>
        <p:spPr>
          <a:xfrm>
            <a:off x="11409228" y="6469345"/>
            <a:ext cx="286709" cy="182372"/>
          </a:xfrm>
        </p:spPr>
        <p:txBody>
          <a:bodyPr/>
          <a:lstStyle/>
          <a:p>
            <a:fld id="{5E4D2043-7E31-4A53-BD33-72A88E682172}" type="slidenum">
              <a:rPr lang="en-GB" smtClean="0"/>
              <a:pPr/>
              <a:t>13</a:t>
            </a:fld>
            <a:endParaRPr lang="en-GB" dirty="0"/>
          </a:p>
        </p:txBody>
      </p:sp>
      <p:pic>
        <p:nvPicPr>
          <p:cNvPr id="6" name="Picture 5">
            <a:extLst>
              <a:ext uri="{FF2B5EF4-FFF2-40B4-BE49-F238E27FC236}">
                <a16:creationId xmlns:a16="http://schemas.microsoft.com/office/drawing/2014/main" id="{6E05E341-3E19-549E-BAFE-BB0A3E497310}"/>
              </a:ext>
            </a:extLst>
          </p:cNvPr>
          <p:cNvPicPr>
            <a:picLocks/>
          </p:cNvPicPr>
          <p:nvPr>
            <p:custDataLst>
              <p:tags r:id="rId1"/>
            </p:custDataLst>
          </p:nvPr>
        </p:nvPicPr>
        <p:blipFill>
          <a:blip r:embed="rId3"/>
          <a:stretch>
            <a:fillRect/>
          </a:stretch>
        </p:blipFill>
        <p:spPr>
          <a:xfrm>
            <a:off x="420802" y="6456609"/>
            <a:ext cx="924431" cy="217513"/>
          </a:xfrm>
          <a:prstGeom prst="rect">
            <a:avLst/>
          </a:prstGeom>
        </p:spPr>
      </p:pic>
      <p:pic>
        <p:nvPicPr>
          <p:cNvPr id="2" name="Picture 1">
            <a:extLst>
              <a:ext uri="{FF2B5EF4-FFF2-40B4-BE49-F238E27FC236}">
                <a16:creationId xmlns:a16="http://schemas.microsoft.com/office/drawing/2014/main" id="{8CA670A3-9104-F021-8F4A-3F6BACD774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15680" y="710283"/>
            <a:ext cx="8044856" cy="5746326"/>
          </a:xfrm>
          <a:prstGeom prst="rect">
            <a:avLst/>
          </a:prstGeom>
        </p:spPr>
      </p:pic>
      <p:sp>
        <p:nvSpPr>
          <p:cNvPr id="5" name="TextBox 4">
            <a:extLst>
              <a:ext uri="{FF2B5EF4-FFF2-40B4-BE49-F238E27FC236}">
                <a16:creationId xmlns:a16="http://schemas.microsoft.com/office/drawing/2014/main" id="{ADB8351A-EE9E-BB27-4D12-810E5E71629B}"/>
              </a:ext>
            </a:extLst>
          </p:cNvPr>
          <p:cNvSpPr txBox="1"/>
          <p:nvPr/>
        </p:nvSpPr>
        <p:spPr>
          <a:xfrm>
            <a:off x="388358" y="188640"/>
            <a:ext cx="7795874" cy="584775"/>
          </a:xfrm>
          <a:prstGeom prst="rect">
            <a:avLst/>
          </a:prstGeom>
          <a:noFill/>
        </p:spPr>
        <p:txBody>
          <a:bodyPr wrap="square" rtlCol="0">
            <a:spAutoFit/>
          </a:bodyPr>
          <a:lstStyle/>
          <a:p>
            <a:r>
              <a:rPr lang="en-GB" sz="3200" b="1" dirty="0">
                <a:latin typeface="SwissReSans" pitchFamily="34" charset="0"/>
              </a:rPr>
              <a:t>Example: France</a:t>
            </a:r>
          </a:p>
        </p:txBody>
      </p:sp>
      <p:grpSp>
        <p:nvGrpSpPr>
          <p:cNvPr id="16" name="Group 15">
            <a:extLst>
              <a:ext uri="{FF2B5EF4-FFF2-40B4-BE49-F238E27FC236}">
                <a16:creationId xmlns:a16="http://schemas.microsoft.com/office/drawing/2014/main" id="{EE3F122E-6F36-2527-D704-4E1DFF681C0A}"/>
              </a:ext>
            </a:extLst>
          </p:cNvPr>
          <p:cNvGrpSpPr/>
          <p:nvPr/>
        </p:nvGrpSpPr>
        <p:grpSpPr>
          <a:xfrm>
            <a:off x="335360" y="2492896"/>
            <a:ext cx="7488832" cy="646331"/>
            <a:chOff x="335360" y="2492896"/>
            <a:chExt cx="7488832" cy="646331"/>
          </a:xfrm>
        </p:grpSpPr>
        <p:sp>
          <p:nvSpPr>
            <p:cNvPr id="11" name="TextBox 10">
              <a:extLst>
                <a:ext uri="{FF2B5EF4-FFF2-40B4-BE49-F238E27FC236}">
                  <a16:creationId xmlns:a16="http://schemas.microsoft.com/office/drawing/2014/main" id="{312E89F5-27A3-E27E-95C7-39F1F9A0244B}"/>
                </a:ext>
              </a:extLst>
            </p:cNvPr>
            <p:cNvSpPr txBox="1"/>
            <p:nvPr/>
          </p:nvSpPr>
          <p:spPr>
            <a:xfrm>
              <a:off x="335360" y="2492896"/>
              <a:ext cx="3132348" cy="646331"/>
            </a:xfrm>
            <a:prstGeom prst="rect">
              <a:avLst/>
            </a:prstGeom>
            <a:noFill/>
          </p:spPr>
          <p:txBody>
            <a:bodyPr wrap="square" rtlCol="0">
              <a:spAutoFit/>
            </a:bodyPr>
            <a:lstStyle/>
            <a:p>
              <a:r>
                <a:rPr lang="en-GB" dirty="0">
                  <a:latin typeface="SwissReSans" pitchFamily="34" charset="0"/>
                </a:rPr>
                <a:t>… but </a:t>
              </a:r>
              <a:r>
                <a:rPr lang="en-GB" b="1" dirty="0">
                  <a:latin typeface="SwissReSans" pitchFamily="34" charset="0"/>
                </a:rPr>
                <a:t>post 2000 </a:t>
              </a:r>
              <a:r>
                <a:rPr lang="en-GB" dirty="0">
                  <a:latin typeface="SwissReSans" pitchFamily="34" charset="0"/>
                </a:rPr>
                <a:t>shows clear severity peaks</a:t>
              </a:r>
            </a:p>
          </p:txBody>
        </p:sp>
        <p:cxnSp>
          <p:nvCxnSpPr>
            <p:cNvPr id="12" name="Straight Arrow Connector 11">
              <a:extLst>
                <a:ext uri="{FF2B5EF4-FFF2-40B4-BE49-F238E27FC236}">
                  <a16:creationId xmlns:a16="http://schemas.microsoft.com/office/drawing/2014/main" id="{0688D861-1188-76BB-E4CD-A4E56D7FF675}"/>
                </a:ext>
              </a:extLst>
            </p:cNvPr>
            <p:cNvCxnSpPr>
              <a:cxnSpLocks/>
            </p:cNvCxnSpPr>
            <p:nvPr/>
          </p:nvCxnSpPr>
          <p:spPr>
            <a:xfrm>
              <a:off x="3143672" y="2570605"/>
              <a:ext cx="4680520" cy="106957"/>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79BDD314-F802-9941-3DCE-60D97745C801}"/>
              </a:ext>
            </a:extLst>
          </p:cNvPr>
          <p:cNvSpPr txBox="1"/>
          <p:nvPr/>
        </p:nvSpPr>
        <p:spPr>
          <a:xfrm>
            <a:off x="388358" y="5041309"/>
            <a:ext cx="3132348" cy="646331"/>
          </a:xfrm>
          <a:prstGeom prst="rect">
            <a:avLst/>
          </a:prstGeom>
          <a:noFill/>
        </p:spPr>
        <p:txBody>
          <a:bodyPr wrap="square" rtlCol="0">
            <a:spAutoFit/>
          </a:bodyPr>
          <a:lstStyle/>
          <a:p>
            <a:r>
              <a:rPr lang="en-GB" dirty="0">
                <a:latin typeface="SwissReSans" pitchFamily="34" charset="0"/>
              </a:rPr>
              <a:t>Seasonal forecasts again show </a:t>
            </a:r>
            <a:r>
              <a:rPr lang="en-GB" b="1" dirty="0">
                <a:latin typeface="SwissReSans" pitchFamily="34" charset="0"/>
              </a:rPr>
              <a:t>no variability signal</a:t>
            </a:r>
          </a:p>
        </p:txBody>
      </p:sp>
      <p:grpSp>
        <p:nvGrpSpPr>
          <p:cNvPr id="19" name="Group 18">
            <a:extLst>
              <a:ext uri="{FF2B5EF4-FFF2-40B4-BE49-F238E27FC236}">
                <a16:creationId xmlns:a16="http://schemas.microsoft.com/office/drawing/2014/main" id="{838C6F10-DE5F-A7E9-B982-EB16C37FDD58}"/>
              </a:ext>
            </a:extLst>
          </p:cNvPr>
          <p:cNvGrpSpPr/>
          <p:nvPr/>
        </p:nvGrpSpPr>
        <p:grpSpPr>
          <a:xfrm>
            <a:off x="3647728" y="1274592"/>
            <a:ext cx="810090" cy="397417"/>
            <a:chOff x="6888088" y="188640"/>
            <a:chExt cx="792088" cy="397417"/>
          </a:xfrm>
        </p:grpSpPr>
        <p:sp>
          <p:nvSpPr>
            <p:cNvPr id="18" name="Rectangle 17">
              <a:extLst>
                <a:ext uri="{FF2B5EF4-FFF2-40B4-BE49-F238E27FC236}">
                  <a16:creationId xmlns:a16="http://schemas.microsoft.com/office/drawing/2014/main" id="{92223219-C914-3AD7-1158-8E95F70D9889}"/>
                </a:ext>
              </a:extLst>
            </p:cNvPr>
            <p:cNvSpPr/>
            <p:nvPr/>
          </p:nvSpPr>
          <p:spPr>
            <a:xfrm>
              <a:off x="6888088" y="188640"/>
              <a:ext cx="792088" cy="397417"/>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latin typeface="SwissReSans" pitchFamily="34" charset="0"/>
              </a:endParaRPr>
            </a:p>
          </p:txBody>
        </p:sp>
        <p:sp>
          <p:nvSpPr>
            <p:cNvPr id="17" name="TextBox 16">
              <a:extLst>
                <a:ext uri="{FF2B5EF4-FFF2-40B4-BE49-F238E27FC236}">
                  <a16:creationId xmlns:a16="http://schemas.microsoft.com/office/drawing/2014/main" id="{12D015B3-C98E-5917-7649-35F6D4B5E0B2}"/>
                </a:ext>
              </a:extLst>
            </p:cNvPr>
            <p:cNvSpPr txBox="1"/>
            <p:nvPr/>
          </p:nvSpPr>
          <p:spPr>
            <a:xfrm>
              <a:off x="6888088" y="216725"/>
              <a:ext cx="792088" cy="369332"/>
            </a:xfrm>
            <a:prstGeom prst="rect">
              <a:avLst/>
            </a:prstGeom>
            <a:noFill/>
          </p:spPr>
          <p:txBody>
            <a:bodyPr wrap="square" rtlCol="0">
              <a:spAutoFit/>
            </a:bodyPr>
            <a:lstStyle/>
            <a:p>
              <a:r>
                <a:rPr lang="en-GB" dirty="0">
                  <a:latin typeface="SwissReSans" pitchFamily="34" charset="0"/>
                </a:rPr>
                <a:t>ERA5</a:t>
              </a:r>
            </a:p>
          </p:txBody>
        </p:sp>
      </p:grpSp>
      <p:grpSp>
        <p:nvGrpSpPr>
          <p:cNvPr id="15" name="Group 14">
            <a:extLst>
              <a:ext uri="{FF2B5EF4-FFF2-40B4-BE49-F238E27FC236}">
                <a16:creationId xmlns:a16="http://schemas.microsoft.com/office/drawing/2014/main" id="{F0C20EA7-7923-DC41-9EA6-409EA21C1CDA}"/>
              </a:ext>
            </a:extLst>
          </p:cNvPr>
          <p:cNvGrpSpPr/>
          <p:nvPr/>
        </p:nvGrpSpPr>
        <p:grpSpPr>
          <a:xfrm>
            <a:off x="248967" y="1124744"/>
            <a:ext cx="6351089" cy="441340"/>
            <a:chOff x="248967" y="1124744"/>
            <a:chExt cx="6351089" cy="441340"/>
          </a:xfrm>
        </p:grpSpPr>
        <p:sp>
          <p:nvSpPr>
            <p:cNvPr id="7" name="TextBox 6">
              <a:extLst>
                <a:ext uri="{FF2B5EF4-FFF2-40B4-BE49-F238E27FC236}">
                  <a16:creationId xmlns:a16="http://schemas.microsoft.com/office/drawing/2014/main" id="{F4BD3C4D-E208-BFBE-62CD-240C268AC7F8}"/>
                </a:ext>
              </a:extLst>
            </p:cNvPr>
            <p:cNvSpPr txBox="1"/>
            <p:nvPr/>
          </p:nvSpPr>
          <p:spPr>
            <a:xfrm>
              <a:off x="248967" y="1196752"/>
              <a:ext cx="3132348" cy="369332"/>
            </a:xfrm>
            <a:prstGeom prst="rect">
              <a:avLst/>
            </a:prstGeom>
            <a:noFill/>
          </p:spPr>
          <p:txBody>
            <a:bodyPr wrap="square" rtlCol="0">
              <a:spAutoFit/>
            </a:bodyPr>
            <a:lstStyle/>
            <a:p>
              <a:r>
                <a:rPr lang="en-GB" dirty="0">
                  <a:latin typeface="SwissReSans" pitchFamily="34" charset="0"/>
                </a:rPr>
                <a:t>Yes, </a:t>
              </a:r>
              <a:r>
                <a:rPr lang="en-GB" b="1" dirty="0">
                  <a:latin typeface="SwissReSans" pitchFamily="34" charset="0"/>
                </a:rPr>
                <a:t>maximum in 1999</a:t>
              </a:r>
              <a:r>
                <a:rPr lang="en-GB" dirty="0">
                  <a:latin typeface="SwissReSans" pitchFamily="34" charset="0"/>
                </a:rPr>
                <a:t>…</a:t>
              </a:r>
            </a:p>
          </p:txBody>
        </p:sp>
        <p:cxnSp>
          <p:nvCxnSpPr>
            <p:cNvPr id="8" name="Straight Arrow Connector 7">
              <a:extLst>
                <a:ext uri="{FF2B5EF4-FFF2-40B4-BE49-F238E27FC236}">
                  <a16:creationId xmlns:a16="http://schemas.microsoft.com/office/drawing/2014/main" id="{5582EBFE-346E-6DF6-DA26-3F462820E086}"/>
                </a:ext>
              </a:extLst>
            </p:cNvPr>
            <p:cNvCxnSpPr>
              <a:cxnSpLocks/>
            </p:cNvCxnSpPr>
            <p:nvPr/>
          </p:nvCxnSpPr>
          <p:spPr>
            <a:xfrm flipV="1">
              <a:off x="2999656" y="1124744"/>
              <a:ext cx="3600400" cy="256674"/>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697C7EE6-71DD-155F-F1D0-D3007EF6AD08}"/>
              </a:ext>
            </a:extLst>
          </p:cNvPr>
          <p:cNvGrpSpPr/>
          <p:nvPr/>
        </p:nvGrpSpPr>
        <p:grpSpPr>
          <a:xfrm>
            <a:off x="3647728" y="4169668"/>
            <a:ext cx="924103" cy="397417"/>
            <a:chOff x="6888087" y="188640"/>
            <a:chExt cx="903567" cy="397417"/>
          </a:xfrm>
        </p:grpSpPr>
        <p:sp>
          <p:nvSpPr>
            <p:cNvPr id="23" name="Rectangle 22">
              <a:extLst>
                <a:ext uri="{FF2B5EF4-FFF2-40B4-BE49-F238E27FC236}">
                  <a16:creationId xmlns:a16="http://schemas.microsoft.com/office/drawing/2014/main" id="{7E2616FA-BEA8-C57A-6892-DC8F38DE4BC6}"/>
                </a:ext>
              </a:extLst>
            </p:cNvPr>
            <p:cNvSpPr/>
            <p:nvPr/>
          </p:nvSpPr>
          <p:spPr>
            <a:xfrm>
              <a:off x="6888088" y="188640"/>
              <a:ext cx="792088" cy="397417"/>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latin typeface="SwissReSans" pitchFamily="34" charset="0"/>
              </a:endParaRPr>
            </a:p>
          </p:txBody>
        </p:sp>
        <p:sp>
          <p:nvSpPr>
            <p:cNvPr id="24" name="TextBox 23">
              <a:extLst>
                <a:ext uri="{FF2B5EF4-FFF2-40B4-BE49-F238E27FC236}">
                  <a16:creationId xmlns:a16="http://schemas.microsoft.com/office/drawing/2014/main" id="{8D90B0C7-21D6-6CA2-CB1F-97EE18645427}"/>
                </a:ext>
              </a:extLst>
            </p:cNvPr>
            <p:cNvSpPr txBox="1"/>
            <p:nvPr/>
          </p:nvSpPr>
          <p:spPr>
            <a:xfrm>
              <a:off x="6888087" y="216725"/>
              <a:ext cx="903567" cy="369332"/>
            </a:xfrm>
            <a:prstGeom prst="rect">
              <a:avLst/>
            </a:prstGeom>
            <a:noFill/>
          </p:spPr>
          <p:txBody>
            <a:bodyPr wrap="square" rtlCol="0">
              <a:spAutoFit/>
            </a:bodyPr>
            <a:lstStyle/>
            <a:p>
              <a:r>
                <a:rPr lang="en-GB" dirty="0">
                  <a:latin typeface="SwissReSans" pitchFamily="34" charset="0"/>
                </a:rPr>
                <a:t>SEAS5</a:t>
              </a:r>
            </a:p>
          </p:txBody>
        </p:sp>
      </p:grpSp>
    </p:spTree>
    <p:extLst>
      <p:ext uri="{BB962C8B-B14F-4D97-AF65-F5344CB8AC3E}">
        <p14:creationId xmlns:p14="http://schemas.microsoft.com/office/powerpoint/2010/main" val="2789187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107F9-10FD-815B-47AC-6D835A46CFD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D1804F2-DBD6-A6FA-3A00-9917A5AD54CF}"/>
              </a:ext>
            </a:extLst>
          </p:cNvPr>
          <p:cNvSpPr>
            <a:spLocks noGrp="1"/>
          </p:cNvSpPr>
          <p:nvPr>
            <p:ph type="sldNum" sz="quarter" idx="12"/>
          </p:nvPr>
        </p:nvSpPr>
        <p:spPr>
          <a:xfrm>
            <a:off x="11409228" y="6469345"/>
            <a:ext cx="286709" cy="182372"/>
          </a:xfrm>
        </p:spPr>
        <p:txBody>
          <a:bodyPr/>
          <a:lstStyle/>
          <a:p>
            <a:fld id="{5E4D2043-7E31-4A53-BD33-72A88E682172}" type="slidenum">
              <a:rPr lang="en-GB" smtClean="0"/>
              <a:pPr/>
              <a:t>14</a:t>
            </a:fld>
            <a:endParaRPr lang="en-GB" dirty="0"/>
          </a:p>
        </p:txBody>
      </p:sp>
      <p:pic>
        <p:nvPicPr>
          <p:cNvPr id="6" name="Picture 5">
            <a:extLst>
              <a:ext uri="{FF2B5EF4-FFF2-40B4-BE49-F238E27FC236}">
                <a16:creationId xmlns:a16="http://schemas.microsoft.com/office/drawing/2014/main" id="{E4583DF4-4979-C783-417F-6EDC7098C7F7}"/>
              </a:ext>
            </a:extLst>
          </p:cNvPr>
          <p:cNvPicPr>
            <a:picLocks/>
          </p:cNvPicPr>
          <p:nvPr>
            <p:custDataLst>
              <p:tags r:id="rId1"/>
            </p:custDataLst>
          </p:nvPr>
        </p:nvPicPr>
        <p:blipFill>
          <a:blip r:embed="rId3"/>
          <a:stretch>
            <a:fillRect/>
          </a:stretch>
        </p:blipFill>
        <p:spPr>
          <a:xfrm>
            <a:off x="420802" y="6456609"/>
            <a:ext cx="924431" cy="217513"/>
          </a:xfrm>
          <a:prstGeom prst="rect">
            <a:avLst/>
          </a:prstGeom>
        </p:spPr>
      </p:pic>
      <p:sp>
        <p:nvSpPr>
          <p:cNvPr id="2" name="TextBox 1">
            <a:extLst>
              <a:ext uri="{FF2B5EF4-FFF2-40B4-BE49-F238E27FC236}">
                <a16:creationId xmlns:a16="http://schemas.microsoft.com/office/drawing/2014/main" id="{012550F4-1F73-4A83-7D4C-2BDAC1D46C0A}"/>
              </a:ext>
            </a:extLst>
          </p:cNvPr>
          <p:cNvSpPr txBox="1"/>
          <p:nvPr/>
        </p:nvSpPr>
        <p:spPr>
          <a:xfrm>
            <a:off x="1199456" y="594680"/>
            <a:ext cx="9589361" cy="523220"/>
          </a:xfrm>
          <a:prstGeom prst="rect">
            <a:avLst/>
          </a:prstGeom>
          <a:noFill/>
        </p:spPr>
        <p:txBody>
          <a:bodyPr wrap="square" rtlCol="0">
            <a:spAutoFit/>
          </a:bodyPr>
          <a:lstStyle/>
          <a:p>
            <a:pPr algn="ctr"/>
            <a:r>
              <a:rPr lang="en-GB" sz="2800" dirty="0">
                <a:latin typeface="SwissReSans" pitchFamily="34" charset="0"/>
              </a:rPr>
              <a:t>Can storm seasons like 1989/90 </a:t>
            </a:r>
            <a:r>
              <a:rPr lang="en-GB" sz="2800" b="1" dirty="0">
                <a:latin typeface="SwissReSans" pitchFamily="34" charset="0"/>
              </a:rPr>
              <a:t>happen again </a:t>
            </a:r>
            <a:r>
              <a:rPr lang="en-GB" sz="2800" dirty="0">
                <a:latin typeface="SwissReSans" pitchFamily="34" charset="0"/>
              </a:rPr>
              <a:t>next year?</a:t>
            </a:r>
          </a:p>
        </p:txBody>
      </p:sp>
      <p:sp>
        <p:nvSpPr>
          <p:cNvPr id="3" name="TextBox 2">
            <a:extLst>
              <a:ext uri="{FF2B5EF4-FFF2-40B4-BE49-F238E27FC236}">
                <a16:creationId xmlns:a16="http://schemas.microsoft.com/office/drawing/2014/main" id="{FC46FBA5-092F-ACD6-304D-F3C368410A34}"/>
              </a:ext>
            </a:extLst>
          </p:cNvPr>
          <p:cNvSpPr txBox="1"/>
          <p:nvPr/>
        </p:nvSpPr>
        <p:spPr>
          <a:xfrm>
            <a:off x="3555681" y="2167503"/>
            <a:ext cx="5184576" cy="1015663"/>
          </a:xfrm>
          <a:prstGeom prst="rect">
            <a:avLst/>
          </a:prstGeom>
          <a:noFill/>
        </p:spPr>
        <p:txBody>
          <a:bodyPr wrap="square" rtlCol="0">
            <a:spAutoFit/>
          </a:bodyPr>
          <a:lstStyle/>
          <a:p>
            <a:pPr algn="ctr"/>
            <a:r>
              <a:rPr lang="en-GB" sz="6000" b="1" dirty="0">
                <a:solidFill>
                  <a:srgbClr val="C00000"/>
                </a:solidFill>
                <a:latin typeface="SwissReSans" pitchFamily="34" charset="0"/>
              </a:rPr>
              <a:t>Yes</a:t>
            </a:r>
            <a:r>
              <a:rPr lang="en-GB" sz="6000" dirty="0">
                <a:solidFill>
                  <a:srgbClr val="C00000"/>
                </a:solidFill>
                <a:latin typeface="SwissReSans" pitchFamily="34" charset="0"/>
              </a:rPr>
              <a:t>!</a:t>
            </a:r>
          </a:p>
        </p:txBody>
      </p:sp>
      <p:sp>
        <p:nvSpPr>
          <p:cNvPr id="5" name="TextBox 4">
            <a:extLst>
              <a:ext uri="{FF2B5EF4-FFF2-40B4-BE49-F238E27FC236}">
                <a16:creationId xmlns:a16="http://schemas.microsoft.com/office/drawing/2014/main" id="{D34BEC03-B085-310F-16DA-D3509E23074F}"/>
              </a:ext>
            </a:extLst>
          </p:cNvPr>
          <p:cNvSpPr txBox="1"/>
          <p:nvPr/>
        </p:nvSpPr>
        <p:spPr>
          <a:xfrm>
            <a:off x="751382" y="5283205"/>
            <a:ext cx="10801200" cy="954107"/>
          </a:xfrm>
          <a:prstGeom prst="rect">
            <a:avLst/>
          </a:prstGeom>
          <a:noFill/>
        </p:spPr>
        <p:txBody>
          <a:bodyPr wrap="square" rtlCol="0">
            <a:spAutoFit/>
          </a:bodyPr>
          <a:lstStyle/>
          <a:p>
            <a:pPr algn="ctr"/>
            <a:r>
              <a:rPr lang="en-GB" sz="2800" dirty="0">
                <a:latin typeface="SwissReSans" pitchFamily="34" charset="0"/>
              </a:rPr>
              <a:t>All our analyses show past evolution </a:t>
            </a:r>
            <a:r>
              <a:rPr lang="en-GB" sz="2800" b="1" dirty="0">
                <a:latin typeface="SwissReSans" pitchFamily="34" charset="0"/>
              </a:rPr>
              <a:t>within range of possibilities</a:t>
            </a:r>
            <a:r>
              <a:rPr lang="en-GB" sz="2800" dirty="0">
                <a:latin typeface="SwissReSans" pitchFamily="34" charset="0"/>
              </a:rPr>
              <a:t> and </a:t>
            </a:r>
            <a:r>
              <a:rPr lang="en-GB" sz="2800" b="1" dirty="0">
                <a:latin typeface="SwissReSans" pitchFamily="34" charset="0"/>
              </a:rPr>
              <a:t>distributions seem unchanged</a:t>
            </a:r>
          </a:p>
        </p:txBody>
      </p:sp>
      <p:grpSp>
        <p:nvGrpSpPr>
          <p:cNvPr id="27" name="Group 26">
            <a:extLst>
              <a:ext uri="{FF2B5EF4-FFF2-40B4-BE49-F238E27FC236}">
                <a16:creationId xmlns:a16="http://schemas.microsoft.com/office/drawing/2014/main" id="{7D06D7AC-4D44-125A-39A2-7BB8F2F0BF62}"/>
              </a:ext>
            </a:extLst>
          </p:cNvPr>
          <p:cNvGrpSpPr/>
          <p:nvPr/>
        </p:nvGrpSpPr>
        <p:grpSpPr>
          <a:xfrm>
            <a:off x="883017" y="1321128"/>
            <a:ext cx="10371165" cy="3691422"/>
            <a:chOff x="883017" y="1321128"/>
            <a:chExt cx="10371165" cy="3691422"/>
          </a:xfrm>
        </p:grpSpPr>
        <p:grpSp>
          <p:nvGrpSpPr>
            <p:cNvPr id="16" name="Group 15">
              <a:extLst>
                <a:ext uri="{FF2B5EF4-FFF2-40B4-BE49-F238E27FC236}">
                  <a16:creationId xmlns:a16="http://schemas.microsoft.com/office/drawing/2014/main" id="{B7D0177B-CC93-C70D-3AB9-7AA86A797422}"/>
                </a:ext>
              </a:extLst>
            </p:cNvPr>
            <p:cNvGrpSpPr/>
            <p:nvPr/>
          </p:nvGrpSpPr>
          <p:grpSpPr>
            <a:xfrm>
              <a:off x="883017" y="1533964"/>
              <a:ext cx="2719035" cy="1772599"/>
              <a:chOff x="346670" y="1223239"/>
              <a:chExt cx="2719035" cy="1772599"/>
            </a:xfrm>
          </p:grpSpPr>
          <p:grpSp>
            <p:nvGrpSpPr>
              <p:cNvPr id="11" name="Group 10">
                <a:extLst>
                  <a:ext uri="{FF2B5EF4-FFF2-40B4-BE49-F238E27FC236}">
                    <a16:creationId xmlns:a16="http://schemas.microsoft.com/office/drawing/2014/main" id="{46E84138-BA13-AE04-38FF-D67AF0CFEFC6}"/>
                  </a:ext>
                </a:extLst>
              </p:cNvPr>
              <p:cNvGrpSpPr/>
              <p:nvPr/>
            </p:nvGrpSpPr>
            <p:grpSpPr>
              <a:xfrm>
                <a:off x="346670" y="1476450"/>
                <a:ext cx="2719035" cy="1519388"/>
                <a:chOff x="346670" y="1476450"/>
                <a:chExt cx="2719035" cy="1519388"/>
              </a:xfrm>
            </p:grpSpPr>
            <p:pic>
              <p:nvPicPr>
                <p:cNvPr id="7" name="Picture 6">
                  <a:extLst>
                    <a:ext uri="{FF2B5EF4-FFF2-40B4-BE49-F238E27FC236}">
                      <a16:creationId xmlns:a16="http://schemas.microsoft.com/office/drawing/2014/main" id="{F9285193-9CE1-E621-8AD7-958E79C76284}"/>
                    </a:ext>
                  </a:extLst>
                </p:cNvPr>
                <p:cNvPicPr>
                  <a:picLocks noChangeAspect="1"/>
                </p:cNvPicPr>
                <p:nvPr/>
              </p:nvPicPr>
              <p:blipFill>
                <a:blip r:embed="rId4" cstate="print">
                  <a:extLst>
                    <a:ext uri="{28A0092B-C50C-407E-A947-70E740481C1C}">
                      <a14:useLocalDpi xmlns:a14="http://schemas.microsoft.com/office/drawing/2010/main" val="0"/>
                    </a:ext>
                  </a:extLst>
                </a:blip>
                <a:srcRect l="52273" t="52474" r="-1" b="2828"/>
                <a:stretch>
                  <a:fillRect/>
                </a:stretch>
              </p:blipFill>
              <p:spPr>
                <a:xfrm>
                  <a:off x="445756" y="1496541"/>
                  <a:ext cx="2619949" cy="1419161"/>
                </a:xfrm>
                <a:prstGeom prst="rect">
                  <a:avLst/>
                </a:prstGeom>
              </p:spPr>
            </p:pic>
            <p:pic>
              <p:nvPicPr>
                <p:cNvPr id="10" name="Picture 9">
                  <a:extLst>
                    <a:ext uri="{FF2B5EF4-FFF2-40B4-BE49-F238E27FC236}">
                      <a16:creationId xmlns:a16="http://schemas.microsoft.com/office/drawing/2014/main" id="{F6278C49-CF82-32F3-EE40-070B3AF289E0}"/>
                    </a:ext>
                  </a:extLst>
                </p:cNvPr>
                <p:cNvPicPr>
                  <a:picLocks noChangeAspect="1"/>
                </p:cNvPicPr>
                <p:nvPr/>
              </p:nvPicPr>
              <p:blipFill>
                <a:blip r:embed="rId5" cstate="print">
                  <a:extLst>
                    <a:ext uri="{28A0092B-C50C-407E-A947-70E740481C1C}">
                      <a14:useLocalDpi xmlns:a14="http://schemas.microsoft.com/office/drawing/2010/main" val="0"/>
                    </a:ext>
                  </a:extLst>
                </a:blip>
                <a:srcRect l="1920" t="51816" r="95456" b="329"/>
                <a:stretch>
                  <a:fillRect/>
                </a:stretch>
              </p:blipFill>
              <p:spPr>
                <a:xfrm>
                  <a:off x="346670" y="1476450"/>
                  <a:ext cx="144017" cy="1519388"/>
                </a:xfrm>
                <a:prstGeom prst="rect">
                  <a:avLst/>
                </a:prstGeom>
              </p:spPr>
            </p:pic>
          </p:grpSp>
          <p:sp>
            <p:nvSpPr>
              <p:cNvPr id="14" name="TextBox 13">
                <a:extLst>
                  <a:ext uri="{FF2B5EF4-FFF2-40B4-BE49-F238E27FC236}">
                    <a16:creationId xmlns:a16="http://schemas.microsoft.com/office/drawing/2014/main" id="{933F25E8-C21B-3AB3-2008-635BD8A1E4B2}"/>
                  </a:ext>
                </a:extLst>
              </p:cNvPr>
              <p:cNvSpPr txBox="1"/>
              <p:nvPr/>
            </p:nvSpPr>
            <p:spPr>
              <a:xfrm>
                <a:off x="1144759" y="1223239"/>
                <a:ext cx="1319808" cy="338554"/>
              </a:xfrm>
              <a:prstGeom prst="rect">
                <a:avLst/>
              </a:prstGeom>
              <a:noFill/>
            </p:spPr>
            <p:txBody>
              <a:bodyPr wrap="square">
                <a:spAutoFit/>
              </a:bodyPr>
              <a:lstStyle/>
              <a:p>
                <a:r>
                  <a:rPr lang="en-GB" sz="1600" dirty="0">
                    <a:latin typeface="SwissReSans" pitchFamily="34" charset="0"/>
                  </a:rPr>
                  <a:t>Frequency</a:t>
                </a:r>
                <a:endParaRPr lang="en-GB" sz="1600" dirty="0"/>
              </a:p>
            </p:txBody>
          </p:sp>
        </p:grpSp>
        <p:grpSp>
          <p:nvGrpSpPr>
            <p:cNvPr id="17" name="Group 16">
              <a:extLst>
                <a:ext uri="{FF2B5EF4-FFF2-40B4-BE49-F238E27FC236}">
                  <a16:creationId xmlns:a16="http://schemas.microsoft.com/office/drawing/2014/main" id="{109BEB3A-93E0-8002-2586-FC311536A52F}"/>
                </a:ext>
              </a:extLst>
            </p:cNvPr>
            <p:cNvGrpSpPr/>
            <p:nvPr/>
          </p:nvGrpSpPr>
          <p:grpSpPr>
            <a:xfrm>
              <a:off x="2132312" y="3519411"/>
              <a:ext cx="2866886" cy="1493139"/>
              <a:chOff x="767408" y="3237700"/>
              <a:chExt cx="2866886" cy="1493139"/>
            </a:xfrm>
          </p:grpSpPr>
          <p:pic>
            <p:nvPicPr>
              <p:cNvPr id="8" name="Picture 7">
                <a:extLst>
                  <a:ext uri="{FF2B5EF4-FFF2-40B4-BE49-F238E27FC236}">
                    <a16:creationId xmlns:a16="http://schemas.microsoft.com/office/drawing/2014/main" id="{A78C3F34-CB8F-02C5-0066-959925E5B31D}"/>
                  </a:ext>
                </a:extLst>
              </p:cNvPr>
              <p:cNvPicPr>
                <a:picLocks noChangeAspect="1"/>
              </p:cNvPicPr>
              <p:nvPr/>
            </p:nvPicPr>
            <p:blipFill>
              <a:blip r:embed="rId6" cstate="print">
                <a:extLst>
                  <a:ext uri="{28A0092B-C50C-407E-A947-70E740481C1C}">
                    <a14:useLocalDpi xmlns:a14="http://schemas.microsoft.com/office/drawing/2010/main" val="0"/>
                  </a:ext>
                </a:extLst>
              </a:blip>
              <a:srcRect l="1230" t="52043" r="20159" b="2688"/>
              <a:stretch>
                <a:fillRect/>
              </a:stretch>
            </p:blipFill>
            <p:spPr>
              <a:xfrm>
                <a:off x="767408" y="3551634"/>
                <a:ext cx="2866886" cy="1179205"/>
              </a:xfrm>
              <a:prstGeom prst="rect">
                <a:avLst/>
              </a:prstGeom>
            </p:spPr>
          </p:pic>
          <p:sp>
            <p:nvSpPr>
              <p:cNvPr id="15" name="TextBox 14">
                <a:extLst>
                  <a:ext uri="{FF2B5EF4-FFF2-40B4-BE49-F238E27FC236}">
                    <a16:creationId xmlns:a16="http://schemas.microsoft.com/office/drawing/2014/main" id="{1E1B5E55-3310-298B-7B00-E9127D035C52}"/>
                  </a:ext>
                </a:extLst>
              </p:cNvPr>
              <p:cNvSpPr txBox="1"/>
              <p:nvPr/>
            </p:nvSpPr>
            <p:spPr>
              <a:xfrm>
                <a:off x="1823864" y="3237700"/>
                <a:ext cx="1319808" cy="338554"/>
              </a:xfrm>
              <a:prstGeom prst="rect">
                <a:avLst/>
              </a:prstGeom>
              <a:noFill/>
            </p:spPr>
            <p:txBody>
              <a:bodyPr wrap="square">
                <a:spAutoFit/>
              </a:bodyPr>
              <a:lstStyle/>
              <a:p>
                <a:r>
                  <a:rPr lang="en-GB" sz="1600" dirty="0">
                    <a:latin typeface="SwissReSans" pitchFamily="34" charset="0"/>
                  </a:rPr>
                  <a:t>Severity</a:t>
                </a:r>
                <a:endParaRPr lang="en-GB" sz="1600" dirty="0"/>
              </a:p>
            </p:txBody>
          </p:sp>
        </p:grpSp>
        <p:grpSp>
          <p:nvGrpSpPr>
            <p:cNvPr id="25" name="Group 24">
              <a:extLst>
                <a:ext uri="{FF2B5EF4-FFF2-40B4-BE49-F238E27FC236}">
                  <a16:creationId xmlns:a16="http://schemas.microsoft.com/office/drawing/2014/main" id="{CF2CC39E-3323-3F5D-945C-B508FEC97D65}"/>
                </a:ext>
              </a:extLst>
            </p:cNvPr>
            <p:cNvGrpSpPr/>
            <p:nvPr/>
          </p:nvGrpSpPr>
          <p:grpSpPr>
            <a:xfrm>
              <a:off x="6402426" y="3495397"/>
              <a:ext cx="3851644" cy="1517153"/>
              <a:chOff x="6102798" y="3323350"/>
              <a:chExt cx="3851644" cy="1517153"/>
            </a:xfrm>
          </p:grpSpPr>
          <p:pic>
            <p:nvPicPr>
              <p:cNvPr id="9" name="Picture 8">
                <a:extLst>
                  <a:ext uri="{FF2B5EF4-FFF2-40B4-BE49-F238E27FC236}">
                    <a16:creationId xmlns:a16="http://schemas.microsoft.com/office/drawing/2014/main" id="{0BE9BECB-FACB-DE68-7586-B119D6F44C29}"/>
                  </a:ext>
                </a:extLst>
              </p:cNvPr>
              <p:cNvPicPr>
                <a:picLocks noChangeAspect="1"/>
              </p:cNvPicPr>
              <p:nvPr/>
            </p:nvPicPr>
            <p:blipFill>
              <a:blip r:embed="rId7" cstate="print">
                <a:extLst>
                  <a:ext uri="{28A0092B-C50C-407E-A947-70E740481C1C}">
                    <a14:useLocalDpi xmlns:a14="http://schemas.microsoft.com/office/drawing/2010/main" val="0"/>
                  </a:ext>
                </a:extLst>
              </a:blip>
              <a:srcRect l="51606" t="6813" r="-176" b="66449"/>
              <a:stretch>
                <a:fillRect/>
              </a:stretch>
            </p:blipFill>
            <p:spPr>
              <a:xfrm>
                <a:off x="6102798" y="3675377"/>
                <a:ext cx="3851644" cy="1165126"/>
              </a:xfrm>
              <a:prstGeom prst="rect">
                <a:avLst/>
              </a:prstGeom>
            </p:spPr>
          </p:pic>
          <p:sp>
            <p:nvSpPr>
              <p:cNvPr id="18" name="TextBox 17">
                <a:extLst>
                  <a:ext uri="{FF2B5EF4-FFF2-40B4-BE49-F238E27FC236}">
                    <a16:creationId xmlns:a16="http://schemas.microsoft.com/office/drawing/2014/main" id="{A5B2E751-2326-1735-C706-E056BBD8A97B}"/>
                  </a:ext>
                </a:extLst>
              </p:cNvPr>
              <p:cNvSpPr txBox="1"/>
              <p:nvPr/>
            </p:nvSpPr>
            <p:spPr>
              <a:xfrm>
                <a:off x="7440563" y="3323350"/>
                <a:ext cx="1319808" cy="338554"/>
              </a:xfrm>
              <a:prstGeom prst="rect">
                <a:avLst/>
              </a:prstGeom>
              <a:noFill/>
            </p:spPr>
            <p:txBody>
              <a:bodyPr wrap="square">
                <a:spAutoFit/>
              </a:bodyPr>
              <a:lstStyle/>
              <a:p>
                <a:r>
                  <a:rPr lang="en-GB" sz="1600" dirty="0">
                    <a:latin typeface="SwissReSans" pitchFamily="34" charset="0"/>
                  </a:rPr>
                  <a:t>Average</a:t>
                </a:r>
                <a:endParaRPr lang="en-GB" sz="1600" dirty="0"/>
              </a:p>
            </p:txBody>
          </p:sp>
        </p:grpSp>
        <p:grpSp>
          <p:nvGrpSpPr>
            <p:cNvPr id="26" name="Group 25">
              <a:extLst>
                <a:ext uri="{FF2B5EF4-FFF2-40B4-BE49-F238E27FC236}">
                  <a16:creationId xmlns:a16="http://schemas.microsoft.com/office/drawing/2014/main" id="{60748AA8-AFC9-7524-45E6-7C04ABCDB4A8}"/>
                </a:ext>
              </a:extLst>
            </p:cNvPr>
            <p:cNvGrpSpPr/>
            <p:nvPr/>
          </p:nvGrpSpPr>
          <p:grpSpPr>
            <a:xfrm>
              <a:off x="9063531" y="1321128"/>
              <a:ext cx="2190651" cy="2446471"/>
              <a:chOff x="9375150" y="1198553"/>
              <a:chExt cx="2190651" cy="2446471"/>
            </a:xfrm>
          </p:grpSpPr>
          <p:pic>
            <p:nvPicPr>
              <p:cNvPr id="20" name="Picture 19">
                <a:extLst>
                  <a:ext uri="{FF2B5EF4-FFF2-40B4-BE49-F238E27FC236}">
                    <a16:creationId xmlns:a16="http://schemas.microsoft.com/office/drawing/2014/main" id="{F71CD387-2420-6BDA-B152-D5AD5D3EB06E}"/>
                  </a:ext>
                </a:extLst>
              </p:cNvPr>
              <p:cNvPicPr>
                <a:picLocks noChangeAspect="1"/>
              </p:cNvPicPr>
              <p:nvPr/>
            </p:nvPicPr>
            <p:blipFill>
              <a:blip r:embed="rId8" cstate="print">
                <a:extLst>
                  <a:ext uri="{28A0092B-C50C-407E-A947-70E740481C1C}">
                    <a14:useLocalDpi xmlns:a14="http://schemas.microsoft.com/office/drawing/2010/main" val="0"/>
                  </a:ext>
                </a:extLst>
              </a:blip>
              <a:srcRect t="3536"/>
              <a:stretch>
                <a:fillRect/>
              </a:stretch>
            </p:blipFill>
            <p:spPr>
              <a:xfrm>
                <a:off x="9375150" y="1537107"/>
                <a:ext cx="2190651" cy="2107917"/>
              </a:xfrm>
              <a:prstGeom prst="rect">
                <a:avLst/>
              </a:prstGeom>
            </p:spPr>
          </p:pic>
          <p:sp>
            <p:nvSpPr>
              <p:cNvPr id="22" name="TextBox 21">
                <a:extLst>
                  <a:ext uri="{FF2B5EF4-FFF2-40B4-BE49-F238E27FC236}">
                    <a16:creationId xmlns:a16="http://schemas.microsoft.com/office/drawing/2014/main" id="{4F1D7E31-14A2-6DD6-CDD2-4731251A4143}"/>
                  </a:ext>
                </a:extLst>
              </p:cNvPr>
              <p:cNvSpPr txBox="1"/>
              <p:nvPr/>
            </p:nvSpPr>
            <p:spPr>
              <a:xfrm>
                <a:off x="10029222" y="1198553"/>
                <a:ext cx="1319808" cy="338554"/>
              </a:xfrm>
              <a:prstGeom prst="rect">
                <a:avLst/>
              </a:prstGeom>
              <a:noFill/>
            </p:spPr>
            <p:txBody>
              <a:bodyPr wrap="square">
                <a:spAutoFit/>
              </a:bodyPr>
              <a:lstStyle/>
              <a:p>
                <a:r>
                  <a:rPr lang="en-GB" sz="1600" dirty="0">
                    <a:latin typeface="SwissReSans" pitchFamily="34" charset="0"/>
                  </a:rPr>
                  <a:t>Extremes</a:t>
                </a:r>
                <a:endParaRPr lang="en-GB" sz="1600" dirty="0"/>
              </a:p>
            </p:txBody>
          </p:sp>
        </p:grpSp>
      </p:grpSp>
    </p:spTree>
    <p:extLst>
      <p:ext uri="{BB962C8B-B14F-4D97-AF65-F5344CB8AC3E}">
        <p14:creationId xmlns:p14="http://schemas.microsoft.com/office/powerpoint/2010/main" val="1270762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879FBA17-8B5C-8336-B44F-773E7E68849F}"/>
              </a:ext>
            </a:extLst>
          </p:cNvPr>
          <p:cNvPicPr>
            <a:picLocks noGrp="1" noChangeAspect="1"/>
          </p:cNvPicPr>
          <p:nvPr>
            <p:ph type="pic" sz="quarter" idx="16"/>
            <p:custDataLst>
              <p:tags r:id="rId3"/>
            </p:custDataLst>
          </p:nvPr>
        </p:nvPicPr>
        <p:blipFill>
          <a:blip r:embed="rId8">
            <a:extLst>
              <a:ext uri="{28A0092B-C50C-407E-A947-70E740481C1C}">
                <a14:useLocalDpi xmlns:a14="http://schemas.microsoft.com/office/drawing/2010/main" val="0"/>
              </a:ext>
            </a:extLst>
          </a:blip>
          <a:srcRect/>
          <a:stretch>
            <a:fillRect/>
          </a:stretch>
        </p:blipFill>
        <p:spPr/>
      </p:pic>
      <p:graphicFrame>
        <p:nvGraphicFramePr>
          <p:cNvPr id="3" name="think-cell data - do not delete" hidden="1">
            <a:extLst>
              <a:ext uri="{FF2B5EF4-FFF2-40B4-BE49-F238E27FC236}">
                <a16:creationId xmlns:a16="http://schemas.microsoft.com/office/drawing/2014/main" id="{7955943D-041F-21D1-E4C5-E82FC5DBD195}"/>
              </a:ext>
            </a:extLst>
          </p:cNvPr>
          <p:cNvGraphicFramePr>
            <a:graphicFrameLocks noChangeAspect="1"/>
          </p:cNvGraphicFramePr>
          <p:nvPr>
            <p:custDataLst>
              <p:tags r:id="rId4"/>
            </p:custDataLst>
            <p:extLst>
              <p:ext uri="{D42A27DB-BD31-4B8C-83A1-F6EECF244321}">
                <p14:modId xmlns:p14="http://schemas.microsoft.com/office/powerpoint/2010/main" val="588020783"/>
              </p:ext>
            </p:extLst>
          </p:nvPr>
        </p:nvGraphicFramePr>
        <p:xfrm>
          <a:off x="7930" y="5155"/>
          <a:ext cx="1586" cy="1586"/>
        </p:xfrm>
        <a:graphic>
          <a:graphicData uri="http://schemas.openxmlformats.org/presentationml/2006/ole">
            <mc:AlternateContent xmlns:mc="http://schemas.openxmlformats.org/markup-compatibility/2006">
              <mc:Choice xmlns:v="urn:schemas-microsoft-com:vml" Requires="v">
                <p:oleObj spid="_x0000_s2050" name="think-cell Slide" r:id="rId9" imgW="369" imgH="368" progId="TCLayout.ActiveDocument.1">
                  <p:embed/>
                </p:oleObj>
              </mc:Choice>
              <mc:Fallback>
                <p:oleObj name="think-cell Slide" r:id="rId9" imgW="369" imgH="368" progId="TCLayout.ActiveDocument.1">
                  <p:embed/>
                  <p:pic>
                    <p:nvPicPr>
                      <p:cNvPr id="3" name="think-cell data - do not delete" hidden="1">
                        <a:extLst>
                          <a:ext uri="{FF2B5EF4-FFF2-40B4-BE49-F238E27FC236}">
                            <a16:creationId xmlns:a16="http://schemas.microsoft.com/office/drawing/2014/main" id="{7955943D-041F-21D1-E4C5-E82FC5DBD195}"/>
                          </a:ext>
                        </a:extLst>
                      </p:cNvPr>
                      <p:cNvPicPr/>
                      <p:nvPr/>
                    </p:nvPicPr>
                    <p:blipFill>
                      <a:blip r:embed="rId10"/>
                      <a:stretch>
                        <a:fillRect/>
                      </a:stretch>
                    </p:blipFill>
                    <p:spPr>
                      <a:xfrm>
                        <a:off x="7930" y="5155"/>
                        <a:ext cx="1586" cy="1586"/>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B7CB416-E5D2-45BB-B5E5-BD788B112787}"/>
              </a:ext>
            </a:extLst>
          </p:cNvPr>
          <p:cNvSpPr>
            <a:spLocks noGrp="1"/>
          </p:cNvSpPr>
          <p:nvPr>
            <p:ph type="title"/>
          </p:nvPr>
        </p:nvSpPr>
        <p:spPr/>
        <p:txBody>
          <a:bodyPr vert="horz"/>
          <a:lstStyle/>
          <a:p>
            <a:r>
              <a:rPr lang="en-GB" dirty="0"/>
              <a:t>Any</a:t>
            </a:r>
            <a:br>
              <a:rPr lang="en-GB" dirty="0"/>
            </a:br>
            <a:r>
              <a:rPr lang="en-GB" dirty="0"/>
              <a:t>questions?</a:t>
            </a:r>
          </a:p>
        </p:txBody>
      </p:sp>
      <p:sp>
        <p:nvSpPr>
          <p:cNvPr id="4" name="Slide Number Placeholder 3">
            <a:extLst>
              <a:ext uri="{FF2B5EF4-FFF2-40B4-BE49-F238E27FC236}">
                <a16:creationId xmlns:a16="http://schemas.microsoft.com/office/drawing/2014/main" id="{930CDB54-3330-4753-BAEC-C4323F0ABDD7}"/>
              </a:ext>
            </a:extLst>
          </p:cNvPr>
          <p:cNvSpPr>
            <a:spLocks noGrp="1"/>
          </p:cNvSpPr>
          <p:nvPr>
            <p:ph type="sldNum" sz="quarter" idx="15"/>
          </p:nvPr>
        </p:nvSpPr>
        <p:spPr/>
        <p:txBody>
          <a:bodyPr/>
          <a:lstStyle/>
          <a:p>
            <a:fld id="{5E4D2043-7E31-4A53-BD33-72A88E682172}" type="slidenum">
              <a:rPr lang="en-GB" smtClean="0"/>
              <a:pPr/>
              <a:t>15</a:t>
            </a:fld>
            <a:endParaRPr lang="en-GB" dirty="0"/>
          </a:p>
        </p:txBody>
      </p:sp>
      <p:pic>
        <p:nvPicPr>
          <p:cNvPr id="11" name="Picture 10">
            <a:extLst>
              <a:ext uri="{FF2B5EF4-FFF2-40B4-BE49-F238E27FC236}">
                <a16:creationId xmlns:a16="http://schemas.microsoft.com/office/drawing/2014/main" id="{874B66C6-CC3C-B49D-F608-C054620ED66C}"/>
              </a:ext>
            </a:extLst>
          </p:cNvPr>
          <p:cNvPicPr>
            <a:picLocks/>
          </p:cNvPicPr>
          <p:nvPr>
            <p:custDataLst>
              <p:tags r:id="rId5"/>
            </p:custDataLst>
          </p:nvPr>
        </p:nvPicPr>
        <p:blipFill>
          <a:blip r:embed="rId11"/>
          <a:stretch>
            <a:fillRect/>
          </a:stretch>
        </p:blipFill>
        <p:spPr>
          <a:xfrm>
            <a:off x="420802" y="6456609"/>
            <a:ext cx="924431" cy="217513"/>
          </a:xfrm>
          <a:prstGeom prst="rect">
            <a:avLst/>
          </a:prstGeom>
        </p:spPr>
      </p:pic>
      <p:sp>
        <p:nvSpPr>
          <p:cNvPr id="12" name="TextBox 11">
            <a:extLst>
              <a:ext uri="{FF2B5EF4-FFF2-40B4-BE49-F238E27FC236}">
                <a16:creationId xmlns:a16="http://schemas.microsoft.com/office/drawing/2014/main" id="{056079D9-3CBF-1389-DE3E-4CC03D41DEEF}"/>
              </a:ext>
            </a:extLst>
          </p:cNvPr>
          <p:cNvSpPr txBox="1"/>
          <p:nvPr>
            <p:custDataLst>
              <p:tags r:id="rId6"/>
            </p:custDataLst>
          </p:nvPr>
        </p:nvSpPr>
        <p:spPr>
          <a:xfrm>
            <a:off x="3120662" y="6505850"/>
            <a:ext cx="7871883" cy="139700"/>
          </a:xfrm>
          <a:prstGeom prst="rect">
            <a:avLst/>
          </a:prstGeom>
          <a:noFill/>
        </p:spPr>
        <p:txBody>
          <a:bodyPr vert="horz" wrap="square" lIns="0" tIns="0" rIns="0" bIns="0" rtlCol="0" anchor="b" anchorCtr="0">
            <a:noAutofit/>
          </a:bodyPr>
          <a:lstStyle/>
          <a:p>
            <a:pPr algn="r"/>
            <a:r>
              <a:rPr lang="en-GB" sz="999">
                <a:solidFill>
                  <a:srgbClr val="FFFFFF"/>
                </a:solidFill>
                <a:latin typeface="SwissReSans Light" panose="020B0504020202020204" pitchFamily="34" charset="0"/>
              </a:rPr>
              <a:t>Philip Rupp | June 2026 | Workshop on European Storms</a:t>
            </a:r>
            <a:endParaRPr lang="en-GB" sz="999" dirty="0">
              <a:solidFill>
                <a:srgbClr val="FFFFFF"/>
              </a:solidFill>
              <a:latin typeface="SwissReSans Light" panose="020B0504020202020204" pitchFamily="34" charset="0"/>
            </a:endParaRPr>
          </a:p>
        </p:txBody>
      </p:sp>
    </p:spTree>
    <p:extLst>
      <p:ext uri="{BB962C8B-B14F-4D97-AF65-F5344CB8AC3E}">
        <p14:creationId xmlns:p14="http://schemas.microsoft.com/office/powerpoint/2010/main" val="1539760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77404-CFA8-4EF3-11C4-7EA4DF59219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0350E86-ACE9-2112-943E-01D90FD28180}"/>
              </a:ext>
            </a:extLst>
          </p:cNvPr>
          <p:cNvSpPr>
            <a:spLocks noGrp="1"/>
          </p:cNvSpPr>
          <p:nvPr>
            <p:ph type="sldNum" sz="quarter" idx="12"/>
          </p:nvPr>
        </p:nvSpPr>
        <p:spPr>
          <a:xfrm>
            <a:off x="11409228" y="6469345"/>
            <a:ext cx="286709" cy="182372"/>
          </a:xfrm>
        </p:spPr>
        <p:txBody>
          <a:bodyPr/>
          <a:lstStyle/>
          <a:p>
            <a:fld id="{5E4D2043-7E31-4A53-BD33-72A88E682172}" type="slidenum">
              <a:rPr lang="en-GB" smtClean="0"/>
              <a:pPr/>
              <a:t>16</a:t>
            </a:fld>
            <a:endParaRPr lang="en-GB" dirty="0"/>
          </a:p>
        </p:txBody>
      </p:sp>
      <p:pic>
        <p:nvPicPr>
          <p:cNvPr id="6" name="Picture 5">
            <a:extLst>
              <a:ext uri="{FF2B5EF4-FFF2-40B4-BE49-F238E27FC236}">
                <a16:creationId xmlns:a16="http://schemas.microsoft.com/office/drawing/2014/main" id="{0257DC6F-771D-D1C9-6ECA-230885014D91}"/>
              </a:ext>
            </a:extLst>
          </p:cNvPr>
          <p:cNvPicPr>
            <a:picLocks/>
          </p:cNvPicPr>
          <p:nvPr>
            <p:custDataLst>
              <p:tags r:id="rId1"/>
            </p:custDataLst>
          </p:nvPr>
        </p:nvPicPr>
        <p:blipFill>
          <a:blip r:embed="rId3"/>
          <a:stretch>
            <a:fillRect/>
          </a:stretch>
        </p:blipFill>
        <p:spPr>
          <a:xfrm>
            <a:off x="420802" y="6456609"/>
            <a:ext cx="924431" cy="217513"/>
          </a:xfrm>
          <a:prstGeom prst="rect">
            <a:avLst/>
          </a:prstGeom>
        </p:spPr>
      </p:pic>
      <p:pic>
        <p:nvPicPr>
          <p:cNvPr id="3" name="Picture 2">
            <a:extLst>
              <a:ext uri="{FF2B5EF4-FFF2-40B4-BE49-F238E27FC236}">
                <a16:creationId xmlns:a16="http://schemas.microsoft.com/office/drawing/2014/main" id="{27D21994-0511-8743-2DB9-1EB42580A2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23592" y="163913"/>
            <a:ext cx="6629653" cy="6305432"/>
          </a:xfrm>
          <a:prstGeom prst="rect">
            <a:avLst/>
          </a:prstGeom>
        </p:spPr>
      </p:pic>
    </p:spTree>
    <p:extLst>
      <p:ext uri="{BB962C8B-B14F-4D97-AF65-F5344CB8AC3E}">
        <p14:creationId xmlns:p14="http://schemas.microsoft.com/office/powerpoint/2010/main" val="32232247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BC606-43EA-5789-FD99-661989BDF84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DD7AC85-676A-35AE-CAB2-030F8B3A1409}"/>
              </a:ext>
            </a:extLst>
          </p:cNvPr>
          <p:cNvSpPr>
            <a:spLocks noGrp="1"/>
          </p:cNvSpPr>
          <p:nvPr>
            <p:ph type="sldNum" sz="quarter" idx="12"/>
          </p:nvPr>
        </p:nvSpPr>
        <p:spPr>
          <a:xfrm>
            <a:off x="11409228" y="6469345"/>
            <a:ext cx="286709" cy="182372"/>
          </a:xfrm>
        </p:spPr>
        <p:txBody>
          <a:bodyPr/>
          <a:lstStyle/>
          <a:p>
            <a:fld id="{5E4D2043-7E31-4A53-BD33-72A88E682172}" type="slidenum">
              <a:rPr lang="en-GB" smtClean="0"/>
              <a:pPr/>
              <a:t>17</a:t>
            </a:fld>
            <a:endParaRPr lang="en-GB" dirty="0"/>
          </a:p>
        </p:txBody>
      </p:sp>
      <p:pic>
        <p:nvPicPr>
          <p:cNvPr id="6" name="Picture 5">
            <a:extLst>
              <a:ext uri="{FF2B5EF4-FFF2-40B4-BE49-F238E27FC236}">
                <a16:creationId xmlns:a16="http://schemas.microsoft.com/office/drawing/2014/main" id="{DB20F302-FDF8-BA59-8E13-C27129A6BCA7}"/>
              </a:ext>
            </a:extLst>
          </p:cNvPr>
          <p:cNvPicPr>
            <a:picLocks/>
          </p:cNvPicPr>
          <p:nvPr>
            <p:custDataLst>
              <p:tags r:id="rId1"/>
            </p:custDataLst>
          </p:nvPr>
        </p:nvPicPr>
        <p:blipFill>
          <a:blip r:embed="rId3"/>
          <a:stretch>
            <a:fillRect/>
          </a:stretch>
        </p:blipFill>
        <p:spPr>
          <a:xfrm>
            <a:off x="420802" y="6456609"/>
            <a:ext cx="924431" cy="217513"/>
          </a:xfrm>
          <a:prstGeom prst="rect">
            <a:avLst/>
          </a:prstGeom>
        </p:spPr>
      </p:pic>
      <p:pic>
        <p:nvPicPr>
          <p:cNvPr id="7" name="Picture 6">
            <a:extLst>
              <a:ext uri="{FF2B5EF4-FFF2-40B4-BE49-F238E27FC236}">
                <a16:creationId xmlns:a16="http://schemas.microsoft.com/office/drawing/2014/main" id="{B65906A6-5F22-E85A-56B6-FF1F353D4E22}"/>
              </a:ext>
            </a:extLst>
          </p:cNvPr>
          <p:cNvPicPr>
            <a:picLocks noChangeAspect="1"/>
          </p:cNvPicPr>
          <p:nvPr/>
        </p:nvPicPr>
        <p:blipFill>
          <a:blip r:embed="rId4" cstate="print">
            <a:extLst>
              <a:ext uri="{28A0092B-C50C-407E-A947-70E740481C1C}">
                <a14:useLocalDpi xmlns:a14="http://schemas.microsoft.com/office/drawing/2010/main" val="0"/>
              </a:ext>
            </a:extLst>
          </a:blip>
          <a:srcRect t="58823" b="3686"/>
          <a:stretch>
            <a:fillRect/>
          </a:stretch>
        </p:blipFill>
        <p:spPr>
          <a:xfrm>
            <a:off x="189023" y="2695646"/>
            <a:ext cx="6657834" cy="2993134"/>
          </a:xfrm>
          <a:prstGeom prst="rect">
            <a:avLst/>
          </a:prstGeom>
        </p:spPr>
      </p:pic>
      <p:sp>
        <p:nvSpPr>
          <p:cNvPr id="10" name="TextBox 9">
            <a:extLst>
              <a:ext uri="{FF2B5EF4-FFF2-40B4-BE49-F238E27FC236}">
                <a16:creationId xmlns:a16="http://schemas.microsoft.com/office/drawing/2014/main" id="{D400E6BA-1EFA-9262-9746-9966C2F380D1}"/>
              </a:ext>
            </a:extLst>
          </p:cNvPr>
          <p:cNvSpPr txBox="1"/>
          <p:nvPr/>
        </p:nvSpPr>
        <p:spPr>
          <a:xfrm>
            <a:off x="388358" y="188640"/>
            <a:ext cx="7795874" cy="584775"/>
          </a:xfrm>
          <a:prstGeom prst="rect">
            <a:avLst/>
          </a:prstGeom>
          <a:noFill/>
        </p:spPr>
        <p:txBody>
          <a:bodyPr wrap="square" rtlCol="0">
            <a:spAutoFit/>
          </a:bodyPr>
          <a:lstStyle/>
          <a:p>
            <a:r>
              <a:rPr lang="en-GB" sz="3200" b="1" dirty="0">
                <a:latin typeface="SwissReSans" pitchFamily="34" charset="0"/>
              </a:rPr>
              <a:t>Were we just unlucky?</a:t>
            </a:r>
          </a:p>
        </p:txBody>
      </p:sp>
      <p:grpSp>
        <p:nvGrpSpPr>
          <p:cNvPr id="38" name="Group 37">
            <a:extLst>
              <a:ext uri="{FF2B5EF4-FFF2-40B4-BE49-F238E27FC236}">
                <a16:creationId xmlns:a16="http://schemas.microsoft.com/office/drawing/2014/main" id="{13D8B423-232C-7864-D88D-9405341276EA}"/>
              </a:ext>
            </a:extLst>
          </p:cNvPr>
          <p:cNvGrpSpPr/>
          <p:nvPr/>
        </p:nvGrpSpPr>
        <p:grpSpPr>
          <a:xfrm>
            <a:off x="1184958" y="2316055"/>
            <a:ext cx="4551002" cy="1799576"/>
            <a:chOff x="1133475" y="2642674"/>
            <a:chExt cx="4551002" cy="1799576"/>
          </a:xfrm>
        </p:grpSpPr>
        <p:cxnSp>
          <p:nvCxnSpPr>
            <p:cNvPr id="12" name="Straight Arrow Connector 11">
              <a:extLst>
                <a:ext uri="{FF2B5EF4-FFF2-40B4-BE49-F238E27FC236}">
                  <a16:creationId xmlns:a16="http://schemas.microsoft.com/office/drawing/2014/main" id="{53FAFB2A-D280-A6CC-6E33-EDF17323D50C}"/>
                </a:ext>
              </a:extLst>
            </p:cNvPr>
            <p:cNvCxnSpPr>
              <a:cxnSpLocks/>
            </p:cNvCxnSpPr>
            <p:nvPr/>
          </p:nvCxnSpPr>
          <p:spPr>
            <a:xfrm>
              <a:off x="4301827" y="3061914"/>
              <a:ext cx="599728" cy="1336952"/>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AA83784-28ED-4456-775A-7082948BD15D}"/>
                </a:ext>
              </a:extLst>
            </p:cNvPr>
            <p:cNvSpPr txBox="1"/>
            <p:nvPr/>
          </p:nvSpPr>
          <p:spPr>
            <a:xfrm>
              <a:off x="1997571" y="2642674"/>
              <a:ext cx="3686906" cy="369332"/>
            </a:xfrm>
            <a:prstGeom prst="rect">
              <a:avLst/>
            </a:prstGeom>
            <a:noFill/>
          </p:spPr>
          <p:txBody>
            <a:bodyPr wrap="square" rtlCol="0">
              <a:spAutoFit/>
            </a:bodyPr>
            <a:lstStyle/>
            <a:p>
              <a:r>
                <a:rPr lang="en-GB" dirty="0">
                  <a:latin typeface="SwissReSans" pitchFamily="34" charset="0"/>
                </a:rPr>
                <a:t>Unlucky, </a:t>
              </a:r>
              <a:r>
                <a:rPr lang="en-GB" b="1" dirty="0">
                  <a:latin typeface="SwissReSans" pitchFamily="34" charset="0"/>
                </a:rPr>
                <a:t>but within distribution</a:t>
              </a:r>
              <a:r>
                <a:rPr lang="en-GB" dirty="0">
                  <a:latin typeface="SwissReSans" pitchFamily="34" charset="0"/>
                </a:rPr>
                <a:t>!</a:t>
              </a:r>
            </a:p>
          </p:txBody>
        </p:sp>
        <p:cxnSp>
          <p:nvCxnSpPr>
            <p:cNvPr id="15" name="Straight Arrow Connector 14">
              <a:extLst>
                <a:ext uri="{FF2B5EF4-FFF2-40B4-BE49-F238E27FC236}">
                  <a16:creationId xmlns:a16="http://schemas.microsoft.com/office/drawing/2014/main" id="{7E22001F-B48F-7446-F600-D64EA268B883}"/>
                </a:ext>
              </a:extLst>
            </p:cNvPr>
            <p:cNvCxnSpPr>
              <a:cxnSpLocks/>
            </p:cNvCxnSpPr>
            <p:nvPr/>
          </p:nvCxnSpPr>
          <p:spPr>
            <a:xfrm>
              <a:off x="4085803" y="3061914"/>
              <a:ext cx="432556" cy="1380336"/>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2D6F376C-4249-75B3-711F-259DC7684E85}"/>
                </a:ext>
              </a:extLst>
            </p:cNvPr>
            <p:cNvCxnSpPr>
              <a:cxnSpLocks/>
            </p:cNvCxnSpPr>
            <p:nvPr/>
          </p:nvCxnSpPr>
          <p:spPr>
            <a:xfrm flipH="1">
              <a:off x="1133475" y="3061914"/>
              <a:ext cx="1440160" cy="864096"/>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7BA026C6-75AD-3288-B496-4C10AE7E763C}"/>
              </a:ext>
            </a:extLst>
          </p:cNvPr>
          <p:cNvGrpSpPr/>
          <p:nvPr/>
        </p:nvGrpSpPr>
        <p:grpSpPr>
          <a:xfrm>
            <a:off x="2495600" y="4582693"/>
            <a:ext cx="3240360" cy="1637293"/>
            <a:chOff x="2495600" y="4582693"/>
            <a:chExt cx="3240360" cy="1637293"/>
          </a:xfrm>
        </p:grpSpPr>
        <p:cxnSp>
          <p:nvCxnSpPr>
            <p:cNvPr id="21" name="Straight Arrow Connector 20">
              <a:extLst>
                <a:ext uri="{FF2B5EF4-FFF2-40B4-BE49-F238E27FC236}">
                  <a16:creationId xmlns:a16="http://schemas.microsoft.com/office/drawing/2014/main" id="{B6071479-E272-40EF-7C10-63441DF578E5}"/>
                </a:ext>
              </a:extLst>
            </p:cNvPr>
            <p:cNvCxnSpPr>
              <a:cxnSpLocks/>
            </p:cNvCxnSpPr>
            <p:nvPr/>
          </p:nvCxnSpPr>
          <p:spPr>
            <a:xfrm flipH="1" flipV="1">
              <a:off x="2495600" y="4582693"/>
              <a:ext cx="876436" cy="1218797"/>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29F39D20-0813-5D36-79F4-F5E79333F3D3}"/>
                </a:ext>
              </a:extLst>
            </p:cNvPr>
            <p:cNvSpPr txBox="1"/>
            <p:nvPr/>
          </p:nvSpPr>
          <p:spPr>
            <a:xfrm>
              <a:off x="3215680" y="5850654"/>
              <a:ext cx="2520280" cy="369332"/>
            </a:xfrm>
            <a:prstGeom prst="rect">
              <a:avLst/>
            </a:prstGeom>
            <a:noFill/>
          </p:spPr>
          <p:txBody>
            <a:bodyPr wrap="square" rtlCol="0">
              <a:spAutoFit/>
            </a:bodyPr>
            <a:lstStyle/>
            <a:p>
              <a:r>
                <a:rPr lang="en-GB" dirty="0">
                  <a:latin typeface="SwissReSans" pitchFamily="34" charset="0"/>
                </a:rPr>
                <a:t>On the lucky side</a:t>
              </a:r>
            </a:p>
          </p:txBody>
        </p:sp>
      </p:grpSp>
      <p:sp>
        <p:nvSpPr>
          <p:cNvPr id="25" name="TextBox 24">
            <a:extLst>
              <a:ext uri="{FF2B5EF4-FFF2-40B4-BE49-F238E27FC236}">
                <a16:creationId xmlns:a16="http://schemas.microsoft.com/office/drawing/2014/main" id="{41DB9DD4-FF87-445A-263D-F3A6260DDDB0}"/>
              </a:ext>
            </a:extLst>
          </p:cNvPr>
          <p:cNvSpPr txBox="1"/>
          <p:nvPr/>
        </p:nvSpPr>
        <p:spPr>
          <a:xfrm>
            <a:off x="479376" y="1007346"/>
            <a:ext cx="5061349" cy="1015663"/>
          </a:xfrm>
          <a:prstGeom prst="rect">
            <a:avLst/>
          </a:prstGeom>
          <a:noFill/>
        </p:spPr>
        <p:txBody>
          <a:bodyPr wrap="square" rtlCol="0">
            <a:spAutoFit/>
          </a:bodyPr>
          <a:lstStyle/>
          <a:p>
            <a:r>
              <a:rPr lang="en-GB" sz="2000" dirty="0">
                <a:latin typeface="SwissReSans" pitchFamily="34" charset="0"/>
              </a:rPr>
              <a:t>Unlucky score: Assuming no clustering, </a:t>
            </a:r>
          </a:p>
          <a:p>
            <a:r>
              <a:rPr lang="en-GB" sz="2000" b="1" dirty="0">
                <a:latin typeface="SwissReSans" pitchFamily="34" charset="0"/>
              </a:rPr>
              <a:t>how unlikely </a:t>
            </a:r>
            <a:r>
              <a:rPr lang="en-GB" sz="2000" dirty="0">
                <a:latin typeface="SwissReSans" pitchFamily="34" charset="0"/>
              </a:rPr>
              <a:t>is it to observe a certain </a:t>
            </a:r>
            <a:r>
              <a:rPr lang="en-GB" sz="2000" b="1" dirty="0">
                <a:latin typeface="SwissReSans" pitchFamily="34" charset="0"/>
              </a:rPr>
              <a:t>storm season</a:t>
            </a:r>
            <a:r>
              <a:rPr lang="en-GB" sz="2000" dirty="0">
                <a:latin typeface="SwissReSans" pitchFamily="34" charset="0"/>
              </a:rPr>
              <a:t>?</a:t>
            </a:r>
          </a:p>
        </p:txBody>
      </p:sp>
      <p:grpSp>
        <p:nvGrpSpPr>
          <p:cNvPr id="40" name="Group 39">
            <a:extLst>
              <a:ext uri="{FF2B5EF4-FFF2-40B4-BE49-F238E27FC236}">
                <a16:creationId xmlns:a16="http://schemas.microsoft.com/office/drawing/2014/main" id="{3C0E2300-508A-8C4E-7732-E3E68EA9F416}"/>
              </a:ext>
            </a:extLst>
          </p:cNvPr>
          <p:cNvGrpSpPr/>
          <p:nvPr/>
        </p:nvGrpSpPr>
        <p:grpSpPr>
          <a:xfrm>
            <a:off x="6801320" y="1214886"/>
            <a:ext cx="5155281" cy="4646558"/>
            <a:chOff x="6801320" y="1214886"/>
            <a:chExt cx="5155281" cy="4646558"/>
          </a:xfrm>
        </p:grpSpPr>
        <p:grpSp>
          <p:nvGrpSpPr>
            <p:cNvPr id="35" name="Group 34">
              <a:extLst>
                <a:ext uri="{FF2B5EF4-FFF2-40B4-BE49-F238E27FC236}">
                  <a16:creationId xmlns:a16="http://schemas.microsoft.com/office/drawing/2014/main" id="{4A902A9D-D8AD-BFD4-3B5B-18BCF10E1C9F}"/>
                </a:ext>
              </a:extLst>
            </p:cNvPr>
            <p:cNvGrpSpPr/>
            <p:nvPr/>
          </p:nvGrpSpPr>
          <p:grpSpPr>
            <a:xfrm>
              <a:off x="6807744" y="1463285"/>
              <a:ext cx="5148857" cy="1748835"/>
              <a:chOff x="6168008" y="1099022"/>
              <a:chExt cx="5904656" cy="2005546"/>
            </a:xfrm>
          </p:grpSpPr>
          <p:pic>
            <p:nvPicPr>
              <p:cNvPr id="3" name="Picture 2">
                <a:extLst>
                  <a:ext uri="{FF2B5EF4-FFF2-40B4-BE49-F238E27FC236}">
                    <a16:creationId xmlns:a16="http://schemas.microsoft.com/office/drawing/2014/main" id="{624304ED-A924-7438-3A2B-1333606411CC}"/>
                  </a:ext>
                </a:extLst>
              </p:cNvPr>
              <p:cNvPicPr>
                <a:picLocks noChangeAspect="1"/>
              </p:cNvPicPr>
              <p:nvPr/>
            </p:nvPicPr>
            <p:blipFill>
              <a:blip r:embed="rId5" cstate="print">
                <a:extLst>
                  <a:ext uri="{28A0092B-C50C-407E-A947-70E740481C1C}">
                    <a14:useLocalDpi xmlns:a14="http://schemas.microsoft.com/office/drawing/2010/main" val="0"/>
                  </a:ext>
                </a:extLst>
              </a:blip>
              <a:srcRect t="2350" b="69325"/>
              <a:stretch>
                <a:fillRect/>
              </a:stretch>
            </p:blipFill>
            <p:spPr>
              <a:xfrm>
                <a:off x="6168008" y="1099022"/>
                <a:ext cx="5904656" cy="2005546"/>
              </a:xfrm>
              <a:prstGeom prst="rect">
                <a:avLst/>
              </a:prstGeom>
            </p:spPr>
          </p:pic>
          <p:pic>
            <p:nvPicPr>
              <p:cNvPr id="2" name="Picture 1">
                <a:extLst>
                  <a:ext uri="{FF2B5EF4-FFF2-40B4-BE49-F238E27FC236}">
                    <a16:creationId xmlns:a16="http://schemas.microsoft.com/office/drawing/2014/main" id="{A6D059FC-A99F-ADDF-AA33-F5274CFC64C3}"/>
                  </a:ext>
                </a:extLst>
              </p:cNvPr>
              <p:cNvPicPr>
                <a:picLocks noChangeAspect="1"/>
              </p:cNvPicPr>
              <p:nvPr/>
            </p:nvPicPr>
            <p:blipFill>
              <a:blip r:embed="rId6" cstate="print">
                <a:extLst>
                  <a:ext uri="{28A0092B-C50C-407E-A947-70E740481C1C}">
                    <a14:useLocalDpi xmlns:a14="http://schemas.microsoft.com/office/drawing/2010/main" val="0"/>
                  </a:ext>
                </a:extLst>
              </a:blip>
              <a:srcRect l="33628" t="95607" r="26935"/>
              <a:stretch>
                <a:fillRect/>
              </a:stretch>
            </p:blipFill>
            <p:spPr>
              <a:xfrm>
                <a:off x="9725942" y="1317593"/>
                <a:ext cx="1960143" cy="261796"/>
              </a:xfrm>
              <a:prstGeom prst="rect">
                <a:avLst/>
              </a:prstGeom>
            </p:spPr>
          </p:pic>
        </p:grpSp>
        <p:sp>
          <p:nvSpPr>
            <p:cNvPr id="29" name="TextBox 28">
              <a:extLst>
                <a:ext uri="{FF2B5EF4-FFF2-40B4-BE49-F238E27FC236}">
                  <a16:creationId xmlns:a16="http://schemas.microsoft.com/office/drawing/2014/main" id="{4C5B74AD-DD6C-9265-D805-88DF0E82767F}"/>
                </a:ext>
              </a:extLst>
            </p:cNvPr>
            <p:cNvSpPr txBox="1"/>
            <p:nvPr/>
          </p:nvSpPr>
          <p:spPr>
            <a:xfrm>
              <a:off x="8352059" y="1214886"/>
              <a:ext cx="1512168" cy="400110"/>
            </a:xfrm>
            <a:prstGeom prst="rect">
              <a:avLst/>
            </a:prstGeom>
            <a:noFill/>
          </p:spPr>
          <p:txBody>
            <a:bodyPr wrap="square" rtlCol="0">
              <a:spAutoFit/>
            </a:bodyPr>
            <a:lstStyle/>
            <a:p>
              <a:r>
                <a:rPr lang="en-GB" sz="2000" b="1" dirty="0">
                  <a:latin typeface="SwissReSans" pitchFamily="34" charset="0"/>
                </a:rPr>
                <a:t>Frequency</a:t>
              </a:r>
              <a:endParaRPr lang="en-GB" sz="2400" b="1" dirty="0">
                <a:latin typeface="SwissReSans" pitchFamily="34" charset="0"/>
              </a:endParaRPr>
            </a:p>
          </p:txBody>
        </p:sp>
        <p:grpSp>
          <p:nvGrpSpPr>
            <p:cNvPr id="36" name="Group 35">
              <a:extLst>
                <a:ext uri="{FF2B5EF4-FFF2-40B4-BE49-F238E27FC236}">
                  <a16:creationId xmlns:a16="http://schemas.microsoft.com/office/drawing/2014/main" id="{1D390A46-A17C-5727-8599-471B2803FF62}"/>
                </a:ext>
              </a:extLst>
            </p:cNvPr>
            <p:cNvGrpSpPr/>
            <p:nvPr/>
          </p:nvGrpSpPr>
          <p:grpSpPr>
            <a:xfrm>
              <a:off x="6801320" y="3556777"/>
              <a:ext cx="5148857" cy="2304667"/>
              <a:chOff x="6127279" y="3069359"/>
              <a:chExt cx="5904656" cy="2642969"/>
            </a:xfrm>
          </p:grpSpPr>
          <p:pic>
            <p:nvPicPr>
              <p:cNvPr id="32" name="Picture 31">
                <a:extLst>
                  <a:ext uri="{FF2B5EF4-FFF2-40B4-BE49-F238E27FC236}">
                    <a16:creationId xmlns:a16="http://schemas.microsoft.com/office/drawing/2014/main" id="{773A741D-83A5-02AE-D270-189E962B9421}"/>
                  </a:ext>
                </a:extLst>
              </p:cNvPr>
              <p:cNvPicPr>
                <a:picLocks noChangeAspect="1"/>
              </p:cNvPicPr>
              <p:nvPr/>
            </p:nvPicPr>
            <p:blipFill>
              <a:blip r:embed="rId5" cstate="print">
                <a:extLst>
                  <a:ext uri="{28A0092B-C50C-407E-A947-70E740481C1C}">
                    <a14:useLocalDpi xmlns:a14="http://schemas.microsoft.com/office/drawing/2010/main" val="0"/>
                  </a:ext>
                </a:extLst>
              </a:blip>
              <a:srcRect t="30675" b="41941"/>
              <a:stretch>
                <a:fillRect/>
              </a:stretch>
            </p:blipFill>
            <p:spPr>
              <a:xfrm>
                <a:off x="6127279" y="3069359"/>
                <a:ext cx="5904656" cy="1938947"/>
              </a:xfrm>
              <a:prstGeom prst="rect">
                <a:avLst/>
              </a:prstGeom>
            </p:spPr>
          </p:pic>
          <p:pic>
            <p:nvPicPr>
              <p:cNvPr id="8" name="Picture 7">
                <a:extLst>
                  <a:ext uri="{FF2B5EF4-FFF2-40B4-BE49-F238E27FC236}">
                    <a16:creationId xmlns:a16="http://schemas.microsoft.com/office/drawing/2014/main" id="{442A9219-DC4A-FD9F-76BA-574F1B3BFB00}"/>
                  </a:ext>
                </a:extLst>
              </p:cNvPr>
              <p:cNvPicPr>
                <a:picLocks noChangeAspect="1"/>
              </p:cNvPicPr>
              <p:nvPr/>
            </p:nvPicPr>
            <p:blipFill>
              <a:blip r:embed="rId5" cstate="print">
                <a:extLst>
                  <a:ext uri="{28A0092B-C50C-407E-A947-70E740481C1C}">
                    <a14:useLocalDpi xmlns:a14="http://schemas.microsoft.com/office/drawing/2010/main" val="0"/>
                  </a:ext>
                </a:extLst>
              </a:blip>
              <a:srcRect t="84486" b="3686"/>
              <a:stretch>
                <a:fillRect/>
              </a:stretch>
            </p:blipFill>
            <p:spPr>
              <a:xfrm>
                <a:off x="6127279" y="4874851"/>
                <a:ext cx="5904656" cy="837477"/>
              </a:xfrm>
              <a:prstGeom prst="rect">
                <a:avLst/>
              </a:prstGeom>
            </p:spPr>
          </p:pic>
        </p:grpSp>
        <p:sp>
          <p:nvSpPr>
            <p:cNvPr id="30" name="TextBox 29">
              <a:extLst>
                <a:ext uri="{FF2B5EF4-FFF2-40B4-BE49-F238E27FC236}">
                  <a16:creationId xmlns:a16="http://schemas.microsoft.com/office/drawing/2014/main" id="{D938397F-BE73-A1CC-B552-7BF7AD7DC43D}"/>
                </a:ext>
              </a:extLst>
            </p:cNvPr>
            <p:cNvSpPr txBox="1"/>
            <p:nvPr/>
          </p:nvSpPr>
          <p:spPr>
            <a:xfrm>
              <a:off x="8687530" y="3249096"/>
              <a:ext cx="1512168" cy="400110"/>
            </a:xfrm>
            <a:prstGeom prst="rect">
              <a:avLst/>
            </a:prstGeom>
            <a:noFill/>
          </p:spPr>
          <p:txBody>
            <a:bodyPr wrap="square" rtlCol="0">
              <a:spAutoFit/>
            </a:bodyPr>
            <a:lstStyle/>
            <a:p>
              <a:r>
                <a:rPr lang="en-GB" sz="2000" b="1" dirty="0">
                  <a:latin typeface="SwissReSans" pitchFamily="34" charset="0"/>
                </a:rPr>
                <a:t>Severity</a:t>
              </a:r>
              <a:endParaRPr lang="en-GB" sz="2400" b="1" dirty="0">
                <a:latin typeface="SwissReSans" pitchFamily="34" charset="0"/>
              </a:endParaRPr>
            </a:p>
          </p:txBody>
        </p:sp>
      </p:grpSp>
    </p:spTree>
    <p:extLst>
      <p:ext uri="{BB962C8B-B14F-4D97-AF65-F5344CB8AC3E}">
        <p14:creationId xmlns:p14="http://schemas.microsoft.com/office/powerpoint/2010/main" val="107701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8AE4F-8805-972B-B2B7-7979E9A877C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82DABC-8BB6-26C3-5C98-F5E7B3139E88}"/>
              </a:ext>
            </a:extLst>
          </p:cNvPr>
          <p:cNvSpPr>
            <a:spLocks noGrp="1"/>
          </p:cNvSpPr>
          <p:nvPr>
            <p:ph type="sldNum" sz="quarter" idx="12"/>
          </p:nvPr>
        </p:nvSpPr>
        <p:spPr>
          <a:xfrm>
            <a:off x="11409228" y="6469345"/>
            <a:ext cx="286709" cy="182372"/>
          </a:xfrm>
        </p:spPr>
        <p:txBody>
          <a:bodyPr/>
          <a:lstStyle/>
          <a:p>
            <a:fld id="{5E4D2043-7E31-4A53-BD33-72A88E682172}" type="slidenum">
              <a:rPr lang="en-GB" smtClean="0"/>
              <a:pPr/>
              <a:t>18</a:t>
            </a:fld>
            <a:endParaRPr lang="en-GB" dirty="0"/>
          </a:p>
        </p:txBody>
      </p:sp>
      <p:pic>
        <p:nvPicPr>
          <p:cNvPr id="6" name="Picture 5">
            <a:extLst>
              <a:ext uri="{FF2B5EF4-FFF2-40B4-BE49-F238E27FC236}">
                <a16:creationId xmlns:a16="http://schemas.microsoft.com/office/drawing/2014/main" id="{8FA5714A-BA38-FB77-0AA7-6114C53B3C69}"/>
              </a:ext>
            </a:extLst>
          </p:cNvPr>
          <p:cNvPicPr>
            <a:picLocks/>
          </p:cNvPicPr>
          <p:nvPr>
            <p:custDataLst>
              <p:tags r:id="rId1"/>
            </p:custDataLst>
          </p:nvPr>
        </p:nvPicPr>
        <p:blipFill>
          <a:blip r:embed="rId3"/>
          <a:stretch>
            <a:fillRect/>
          </a:stretch>
        </p:blipFill>
        <p:spPr>
          <a:xfrm>
            <a:off x="420802" y="6456609"/>
            <a:ext cx="924431" cy="217513"/>
          </a:xfrm>
          <a:prstGeom prst="rect">
            <a:avLst/>
          </a:prstGeom>
        </p:spPr>
      </p:pic>
      <p:pic>
        <p:nvPicPr>
          <p:cNvPr id="5" name="Picture 4">
            <a:extLst>
              <a:ext uri="{FF2B5EF4-FFF2-40B4-BE49-F238E27FC236}">
                <a16:creationId xmlns:a16="http://schemas.microsoft.com/office/drawing/2014/main" id="{4A832EF6-7A86-79C3-DB95-CC185EBA26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63552" y="1052736"/>
            <a:ext cx="7701550" cy="4608512"/>
          </a:xfrm>
          <a:prstGeom prst="rect">
            <a:avLst/>
          </a:prstGeom>
        </p:spPr>
      </p:pic>
    </p:spTree>
    <p:extLst>
      <p:ext uri="{BB962C8B-B14F-4D97-AF65-F5344CB8AC3E}">
        <p14:creationId xmlns:p14="http://schemas.microsoft.com/office/powerpoint/2010/main" val="4899753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0655B-70E2-8DF5-32C2-81B55ECE99F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CCE4ADA-3459-CC0A-FA86-D469508A3D90}"/>
              </a:ext>
            </a:extLst>
          </p:cNvPr>
          <p:cNvSpPr>
            <a:spLocks noGrp="1"/>
          </p:cNvSpPr>
          <p:nvPr>
            <p:ph type="sldNum" sz="quarter" idx="12"/>
          </p:nvPr>
        </p:nvSpPr>
        <p:spPr>
          <a:xfrm>
            <a:off x="11409228" y="6469345"/>
            <a:ext cx="286709" cy="182372"/>
          </a:xfrm>
        </p:spPr>
        <p:txBody>
          <a:bodyPr/>
          <a:lstStyle/>
          <a:p>
            <a:fld id="{5E4D2043-7E31-4A53-BD33-72A88E682172}" type="slidenum">
              <a:rPr lang="en-GB" smtClean="0"/>
              <a:pPr/>
              <a:t>19</a:t>
            </a:fld>
            <a:endParaRPr lang="en-GB" dirty="0"/>
          </a:p>
        </p:txBody>
      </p:sp>
      <p:pic>
        <p:nvPicPr>
          <p:cNvPr id="6" name="Picture 5">
            <a:extLst>
              <a:ext uri="{FF2B5EF4-FFF2-40B4-BE49-F238E27FC236}">
                <a16:creationId xmlns:a16="http://schemas.microsoft.com/office/drawing/2014/main" id="{2675A95F-F6F0-32E5-BAEB-6EA0ED123B9D}"/>
              </a:ext>
            </a:extLst>
          </p:cNvPr>
          <p:cNvPicPr>
            <a:picLocks/>
          </p:cNvPicPr>
          <p:nvPr>
            <p:custDataLst>
              <p:tags r:id="rId1"/>
            </p:custDataLst>
          </p:nvPr>
        </p:nvPicPr>
        <p:blipFill>
          <a:blip r:embed="rId3"/>
          <a:stretch>
            <a:fillRect/>
          </a:stretch>
        </p:blipFill>
        <p:spPr>
          <a:xfrm>
            <a:off x="420802" y="6456609"/>
            <a:ext cx="924431" cy="217513"/>
          </a:xfrm>
          <a:prstGeom prst="rect">
            <a:avLst/>
          </a:prstGeom>
        </p:spPr>
      </p:pic>
      <p:pic>
        <p:nvPicPr>
          <p:cNvPr id="5" name="Picture 4">
            <a:extLst>
              <a:ext uri="{FF2B5EF4-FFF2-40B4-BE49-F238E27FC236}">
                <a16:creationId xmlns:a16="http://schemas.microsoft.com/office/drawing/2014/main" id="{60F25358-4108-088E-1421-70158EC79D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8370" y="1240379"/>
            <a:ext cx="8575260" cy="4377242"/>
          </a:xfrm>
          <a:prstGeom prst="rect">
            <a:avLst/>
          </a:prstGeom>
        </p:spPr>
      </p:pic>
    </p:spTree>
    <p:extLst>
      <p:ext uri="{BB962C8B-B14F-4D97-AF65-F5344CB8AC3E}">
        <p14:creationId xmlns:p14="http://schemas.microsoft.com/office/powerpoint/2010/main" val="1893595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36973-E8AF-F5AA-7334-7AC10558B08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A2E838E-82AA-CC54-76B7-8C0C3CF5FA37}"/>
              </a:ext>
            </a:extLst>
          </p:cNvPr>
          <p:cNvSpPr>
            <a:spLocks noGrp="1"/>
          </p:cNvSpPr>
          <p:nvPr>
            <p:ph type="sldNum" sz="quarter" idx="12"/>
          </p:nvPr>
        </p:nvSpPr>
        <p:spPr>
          <a:xfrm>
            <a:off x="11409228" y="6469345"/>
            <a:ext cx="286709" cy="182372"/>
          </a:xfrm>
        </p:spPr>
        <p:txBody>
          <a:bodyPr/>
          <a:lstStyle/>
          <a:p>
            <a:fld id="{5E4D2043-7E31-4A53-BD33-72A88E682172}" type="slidenum">
              <a:rPr lang="en-GB" smtClean="0"/>
              <a:pPr/>
              <a:t>20</a:t>
            </a:fld>
            <a:endParaRPr lang="en-GB" dirty="0"/>
          </a:p>
        </p:txBody>
      </p:sp>
      <p:pic>
        <p:nvPicPr>
          <p:cNvPr id="6" name="Picture 5">
            <a:extLst>
              <a:ext uri="{FF2B5EF4-FFF2-40B4-BE49-F238E27FC236}">
                <a16:creationId xmlns:a16="http://schemas.microsoft.com/office/drawing/2014/main" id="{8DFA0A3D-6DDC-C482-CDF1-720DFD9BEC7F}"/>
              </a:ext>
            </a:extLst>
          </p:cNvPr>
          <p:cNvPicPr>
            <a:picLocks/>
          </p:cNvPicPr>
          <p:nvPr>
            <p:custDataLst>
              <p:tags r:id="rId1"/>
            </p:custDataLst>
          </p:nvPr>
        </p:nvPicPr>
        <p:blipFill>
          <a:blip r:embed="rId3"/>
          <a:stretch>
            <a:fillRect/>
          </a:stretch>
        </p:blipFill>
        <p:spPr>
          <a:xfrm>
            <a:off x="420802" y="6456609"/>
            <a:ext cx="924431" cy="217513"/>
          </a:xfrm>
          <a:prstGeom prst="rect">
            <a:avLst/>
          </a:prstGeom>
        </p:spPr>
      </p:pic>
      <p:pic>
        <p:nvPicPr>
          <p:cNvPr id="3" name="Picture 2">
            <a:extLst>
              <a:ext uri="{FF2B5EF4-FFF2-40B4-BE49-F238E27FC236}">
                <a16:creationId xmlns:a16="http://schemas.microsoft.com/office/drawing/2014/main" id="{15798D93-C650-73E4-F748-9658693039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15480" y="764704"/>
            <a:ext cx="8575260" cy="4377242"/>
          </a:xfrm>
          <a:prstGeom prst="rect">
            <a:avLst/>
          </a:prstGeom>
        </p:spPr>
      </p:pic>
    </p:spTree>
    <p:extLst>
      <p:ext uri="{BB962C8B-B14F-4D97-AF65-F5344CB8AC3E}">
        <p14:creationId xmlns:p14="http://schemas.microsoft.com/office/powerpoint/2010/main" val="1174227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5E4D2043-7E31-4A53-BD33-72A88E682172}" type="slidenum">
              <a:rPr lang="en-GB" smtClean="0"/>
              <a:pPr/>
              <a:t>21</a:t>
            </a:fld>
            <a:endParaRPr lang="en-GB" dirty="0"/>
          </a:p>
        </p:txBody>
      </p:sp>
      <p:sp>
        <p:nvSpPr>
          <p:cNvPr id="2" name="Title 1"/>
          <p:cNvSpPr>
            <a:spLocks noGrp="1"/>
          </p:cNvSpPr>
          <p:nvPr>
            <p:ph type="title"/>
          </p:nvPr>
        </p:nvSpPr>
        <p:spPr/>
        <p:txBody>
          <a:bodyPr/>
          <a:lstStyle/>
          <a:p>
            <a:r>
              <a:rPr lang="en-GB" dirty="0"/>
              <a:t>Legal notice</a:t>
            </a:r>
          </a:p>
        </p:txBody>
      </p:sp>
      <p:sp>
        <p:nvSpPr>
          <p:cNvPr id="4" name="Text Placeholder 3"/>
          <p:cNvSpPr>
            <a:spLocks noGrp="1"/>
          </p:cNvSpPr>
          <p:nvPr>
            <p:ph idx="4294967295"/>
          </p:nvPr>
        </p:nvSpPr>
        <p:spPr>
          <a:xfrm>
            <a:off x="700946" y="1630650"/>
            <a:ext cx="7481114" cy="4388042"/>
          </a:xfrm>
          <a:prstGeom prst="rect">
            <a:avLst/>
          </a:prstGeom>
        </p:spPr>
        <p:txBody>
          <a:bodyPr anchor="b"/>
          <a:lstStyle/>
          <a:p>
            <a:pPr marL="0" indent="0">
              <a:buNone/>
            </a:pPr>
            <a:r>
              <a:rPr lang="en-GB" sz="1199"/>
              <a:t>©2026 Swiss Re. All rights reserved. </a:t>
            </a:r>
          </a:p>
          <a:p>
            <a:pPr marL="0" indent="0">
              <a:buNone/>
            </a:pPr>
            <a:r>
              <a:rPr lang="en-GB" sz="1199"/>
              <a:t>You may use this document and the information contained herein for private or internal purposes only, and any copyright or other proprietary notices must not be removed. You are not permitted to modify, reproduce, create any derivative works of this document, or distribute or use it for commercial or other public purposes, without the prior written permission of Swiss Re. </a:t>
            </a:r>
          </a:p>
          <a:p>
            <a:pPr marL="0" indent="0">
              <a:buNone/>
            </a:pPr>
            <a:r>
              <a:rPr lang="en-GB" sz="1199"/>
              <a:t>This document is for informational purposes only and is not advice or a recommendation to engage in any transaction with or use services provided by Swiss Re or any other person. The information and opinions contained herein are provided as of the date of the presentation and may be subject to change at any time without notice. Although the information is taken from reliable sources, Swiss Re shall not be liable for any loss or damage arising in connection with its use, or from any inaccuracy or incompleteness, nor is it under any obligation to update it. Swiss Re further undertakes no obligation to publicly revise or update any forward-looking statements, whether as a result of new information, future events or otherwise.</a:t>
            </a:r>
          </a:p>
          <a:p>
            <a:pPr marL="0" indent="0">
              <a:buNone/>
            </a:pPr>
            <a:r>
              <a:rPr lang="en-GB" sz="1199"/>
              <a:t>This document and its contents are not directed to, or intended for use by, any person or entity in any jurisdiction where such distribution, publication or use would be unlawful or where it would require licences or authorisations that have not been obtained.</a:t>
            </a:r>
          </a:p>
          <a:p>
            <a:pPr marL="0" indent="0">
              <a:buNone/>
            </a:pPr>
            <a:r>
              <a:rPr lang="en-GB" sz="1199"/>
              <a:t>This document does not constitute or form part of an offer, solicitation, or invitation to buy or sell any securities, derivatives or (re)insurance or transact with, or use services provided by, any member of the Swiss Re Group. It is not an invitation or inducement to participate in investment activities described in any applicable financial promotion regime.</a:t>
            </a:r>
            <a:endParaRPr lang="en-GB" sz="1199" dirty="0"/>
          </a:p>
        </p:txBody>
      </p:sp>
      <p:pic>
        <p:nvPicPr>
          <p:cNvPr id="6" name="Picture 5">
            <a:extLst>
              <a:ext uri="{FF2B5EF4-FFF2-40B4-BE49-F238E27FC236}">
                <a16:creationId xmlns:a16="http://schemas.microsoft.com/office/drawing/2014/main" id="{50331A1C-8A36-BFD9-E93E-C27A05011E7A}"/>
              </a:ext>
            </a:extLst>
          </p:cNvPr>
          <p:cNvPicPr>
            <a:picLocks/>
          </p:cNvPicPr>
          <p:nvPr>
            <p:custDataLst>
              <p:tags r:id="rId2"/>
            </p:custDataLst>
          </p:nvPr>
        </p:nvPicPr>
        <p:blipFill>
          <a:blip r:embed="rId4"/>
          <a:stretch>
            <a:fillRect/>
          </a:stretch>
        </p:blipFill>
        <p:spPr>
          <a:xfrm>
            <a:off x="420802" y="6456609"/>
            <a:ext cx="924431" cy="217513"/>
          </a:xfrm>
          <a:prstGeom prst="rect">
            <a:avLst/>
          </a:prstGeom>
        </p:spPr>
      </p:pic>
    </p:spTree>
    <p:extLst>
      <p:ext uri="{BB962C8B-B14F-4D97-AF65-F5344CB8AC3E}">
        <p14:creationId xmlns:p14="http://schemas.microsoft.com/office/powerpoint/2010/main" val="21720673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NGUAGE" val="2057"/>
  <p:tag name="CLASSIFICATION" val="0"/>
  <p:tag name="AIPLABEL" val="Internal"/>
  <p:tag name="VERSINFO" val="SR2000"/>
  <p:tag name="COLORTHEME" val="2"/>
  <p:tag name="LOGOID"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4.xml><?xml version="1.0" encoding="utf-8"?>
<p:tagLst xmlns:a="http://schemas.openxmlformats.org/drawingml/2006/main" xmlns:r="http://schemas.openxmlformats.org/officeDocument/2006/relationships" xmlns:p="http://schemas.openxmlformats.org/presentationml/2006/main">
  <p:tag name="SHAPETYPE" val="footer"/>
</p:tagLst>
</file>

<file path=ppt/tags/tag5.xml><?xml version="1.0" encoding="utf-8"?>
<p:tagLst xmlns:a="http://schemas.openxmlformats.org/drawingml/2006/main" xmlns:r="http://schemas.openxmlformats.org/officeDocument/2006/relationships" xmlns:p="http://schemas.openxmlformats.org/presentationml/2006/main">
  <p:tag name="SHAPETYPE" val="SlideNumber"/>
</p:tagLst>
</file>

<file path=ppt/tags/tag6.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7.xml><?xml version="1.0" encoding="utf-8"?>
<p:tagLst xmlns:a="http://schemas.openxmlformats.org/drawingml/2006/main" xmlns:r="http://schemas.openxmlformats.org/officeDocument/2006/relationships" xmlns:p="http://schemas.openxmlformats.org/presentationml/2006/main">
  <p:tag name="SHAPETYPE" val="Gradient"/>
</p:tagLst>
</file>

<file path=ppt/tags/tag8.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9.xml><?xml version="1.0" encoding="utf-8"?>
<p:tagLst xmlns:a="http://schemas.openxmlformats.org/drawingml/2006/main" xmlns:r="http://schemas.openxmlformats.org/officeDocument/2006/relationships" xmlns:p="http://schemas.openxmlformats.org/presentationml/2006/main">
  <p:tag name="SHAPETYPE" val="Gradient"/>
</p:tagLst>
</file>

<file path=ppt/tags/tag10.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11.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12.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13.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14.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15.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6.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17.xml><?xml version="1.0" encoding="utf-8"?>
<p:tagLst xmlns:a="http://schemas.openxmlformats.org/drawingml/2006/main" xmlns:r="http://schemas.openxmlformats.org/officeDocument/2006/relationships" xmlns:p="http://schemas.openxmlformats.org/presentationml/2006/main">
  <p:tag name="SHAPETYPE" val="footer"/>
</p:tagLst>
</file>

<file path=ppt/tags/tag18.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9.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20.xml><?xml version="1.0" encoding="utf-8"?>
<p:tagLst xmlns:a="http://schemas.openxmlformats.org/drawingml/2006/main" xmlns:r="http://schemas.openxmlformats.org/officeDocument/2006/relationships" xmlns:p="http://schemas.openxmlformats.org/presentationml/2006/main">
  <p:tag name="SHAPETYPE" val="footer"/>
</p:tagLst>
</file>

<file path=ppt/tags/tag21.xml><?xml version="1.0" encoding="utf-8"?>
<p:tagLst xmlns:a="http://schemas.openxmlformats.org/drawingml/2006/main" xmlns:r="http://schemas.openxmlformats.org/officeDocument/2006/relationships" xmlns:p="http://schemas.openxmlformats.org/presentationml/2006/main">
  <p:tag name="SHAPETYPE" val="SlideNumber"/>
</p:tagLst>
</file>

<file path=ppt/tags/tag22.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23.xml><?xml version="1.0" encoding="utf-8"?>
<p:tagLst xmlns:a="http://schemas.openxmlformats.org/drawingml/2006/main" xmlns:r="http://schemas.openxmlformats.org/officeDocument/2006/relationships" xmlns:p="http://schemas.openxmlformats.org/presentationml/2006/main">
  <p:tag name="SHAPETYPE" val="footer"/>
</p:tagLst>
</file>

<file path=ppt/tags/tag24.xml><?xml version="1.0" encoding="utf-8"?>
<p:tagLst xmlns:a="http://schemas.openxmlformats.org/drawingml/2006/main" xmlns:r="http://schemas.openxmlformats.org/officeDocument/2006/relationships" xmlns:p="http://schemas.openxmlformats.org/presentationml/2006/main">
  <p:tag name="SHAPETYPE" val="SlideNumber"/>
</p:tagLst>
</file>

<file path=ppt/tags/tag25.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26.xml><?xml version="1.0" encoding="utf-8"?>
<p:tagLst xmlns:a="http://schemas.openxmlformats.org/drawingml/2006/main" xmlns:r="http://schemas.openxmlformats.org/officeDocument/2006/relationships" xmlns:p="http://schemas.openxmlformats.org/presentationml/2006/main">
  <p:tag name="SHAPETYPE" val="footer"/>
</p:tagLst>
</file>

<file path=ppt/tags/tag27.xml><?xml version="1.0" encoding="utf-8"?>
<p:tagLst xmlns:a="http://schemas.openxmlformats.org/drawingml/2006/main" xmlns:r="http://schemas.openxmlformats.org/officeDocument/2006/relationships" xmlns:p="http://schemas.openxmlformats.org/presentationml/2006/main">
  <p:tag name="SHAPETYPE" val="SlideNumber"/>
</p:tagLst>
</file>

<file path=ppt/tags/tag28.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29.xml><?xml version="1.0" encoding="utf-8"?>
<p:tagLst xmlns:a="http://schemas.openxmlformats.org/drawingml/2006/main" xmlns:r="http://schemas.openxmlformats.org/officeDocument/2006/relationships" xmlns:p="http://schemas.openxmlformats.org/presentationml/2006/main">
  <p:tag name="SHAPETYPE" val="footer"/>
</p:tagLst>
</file>

<file path=ppt/tags/tag30.xml><?xml version="1.0" encoding="utf-8"?>
<p:tagLst xmlns:a="http://schemas.openxmlformats.org/drawingml/2006/main" xmlns:r="http://schemas.openxmlformats.org/officeDocument/2006/relationships" xmlns:p="http://schemas.openxmlformats.org/presentationml/2006/main">
  <p:tag name="SHAPETYPE" val="Gradient"/>
</p:tagLst>
</file>

<file path=ppt/tags/tag31.xml><?xml version="1.0" encoding="utf-8"?>
<p:tagLst xmlns:a="http://schemas.openxmlformats.org/drawingml/2006/main" xmlns:r="http://schemas.openxmlformats.org/officeDocument/2006/relationships" xmlns:p="http://schemas.openxmlformats.org/presentationml/2006/main">
  <p:tag name="SHAPETYPE" val="SlideNumber"/>
</p:tagLst>
</file>

<file path=ppt/tags/tag32.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33.xml><?xml version="1.0" encoding="utf-8"?>
<p:tagLst xmlns:a="http://schemas.openxmlformats.org/drawingml/2006/main" xmlns:r="http://schemas.openxmlformats.org/officeDocument/2006/relationships" xmlns:p="http://schemas.openxmlformats.org/presentationml/2006/main">
  <p:tag name="SHAPETYPE" val="footer"/>
</p:tagLst>
</file>

<file path=ppt/tags/tag34.xml><?xml version="1.0" encoding="utf-8"?>
<p:tagLst xmlns:a="http://schemas.openxmlformats.org/drawingml/2006/main" xmlns:r="http://schemas.openxmlformats.org/officeDocument/2006/relationships" xmlns:p="http://schemas.openxmlformats.org/presentationml/2006/main">
  <p:tag name="SHAPETYPE" val="Gradient"/>
</p:tagLst>
</file>

<file path=ppt/tags/tag35.xml><?xml version="1.0" encoding="utf-8"?>
<p:tagLst xmlns:a="http://schemas.openxmlformats.org/drawingml/2006/main" xmlns:r="http://schemas.openxmlformats.org/officeDocument/2006/relationships" xmlns:p="http://schemas.openxmlformats.org/presentationml/2006/main">
  <p:tag name="SHAPETYPE" val="SlideNumber"/>
</p:tagLst>
</file>

<file path=ppt/tags/tag36.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37.xml><?xml version="1.0" encoding="utf-8"?>
<p:tagLst xmlns:a="http://schemas.openxmlformats.org/drawingml/2006/main" xmlns:r="http://schemas.openxmlformats.org/officeDocument/2006/relationships" xmlns:p="http://schemas.openxmlformats.org/presentationml/2006/main">
  <p:tag name="SHAPETYPE" val="footer"/>
</p:tagLst>
</file>

<file path=ppt/tags/tag38.xml><?xml version="1.0" encoding="utf-8"?>
<p:tagLst xmlns:a="http://schemas.openxmlformats.org/drawingml/2006/main" xmlns:r="http://schemas.openxmlformats.org/officeDocument/2006/relationships" xmlns:p="http://schemas.openxmlformats.org/presentationml/2006/main">
  <p:tag name="SHAPETYPE" val="SlideNumber"/>
</p:tagLst>
</file>

<file path=ppt/tags/tag39.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40.xml><?xml version="1.0" encoding="utf-8"?>
<p:tagLst xmlns:a="http://schemas.openxmlformats.org/drawingml/2006/main" xmlns:r="http://schemas.openxmlformats.org/officeDocument/2006/relationships" xmlns:p="http://schemas.openxmlformats.org/presentationml/2006/main">
  <p:tag name="SHAPETYPE" val="footer"/>
</p:tagLst>
</file>

<file path=ppt/tags/tag41.xml><?xml version="1.0" encoding="utf-8"?>
<p:tagLst xmlns:a="http://schemas.openxmlformats.org/drawingml/2006/main" xmlns:r="http://schemas.openxmlformats.org/officeDocument/2006/relationships" xmlns:p="http://schemas.openxmlformats.org/presentationml/2006/main">
  <p:tag name="SHAPETYPE" val="SlideNumber"/>
</p:tagLst>
</file>

<file path=ppt/tags/tag42.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43.xml><?xml version="1.0" encoding="utf-8"?>
<p:tagLst xmlns:a="http://schemas.openxmlformats.org/drawingml/2006/main" xmlns:r="http://schemas.openxmlformats.org/officeDocument/2006/relationships" xmlns:p="http://schemas.openxmlformats.org/presentationml/2006/main">
  <p:tag name="SHAPETYPE" val="footer"/>
</p:tagLst>
</file>

<file path=ppt/tags/tag44.xml><?xml version="1.0" encoding="utf-8"?>
<p:tagLst xmlns:a="http://schemas.openxmlformats.org/drawingml/2006/main" xmlns:r="http://schemas.openxmlformats.org/officeDocument/2006/relationships" xmlns:p="http://schemas.openxmlformats.org/presentationml/2006/main">
  <p:tag name="SHAPETYPE" val="SlideNumber"/>
</p:tagLst>
</file>

<file path=ppt/tags/tag45.xml><?xml version="1.0" encoding="utf-8"?>
<p:tagLst xmlns:a="http://schemas.openxmlformats.org/drawingml/2006/main" xmlns:r="http://schemas.openxmlformats.org/officeDocument/2006/relationships" xmlns:p="http://schemas.openxmlformats.org/presentationml/2006/main">
  <p:tag name="SHAPETYPE" val="SlideNumber"/>
</p:tagLst>
</file>

<file path=ppt/tags/tag46.xml><?xml version="1.0" encoding="utf-8"?>
<p:tagLst xmlns:a="http://schemas.openxmlformats.org/drawingml/2006/main" xmlns:r="http://schemas.openxmlformats.org/officeDocument/2006/relationships" xmlns:p="http://schemas.openxmlformats.org/presentationml/2006/main">
  <p:tag name="SHAPETYPE" val="SlideNumber"/>
</p:tagLst>
</file>

<file path=ppt/tags/tag47.xml><?xml version="1.0" encoding="utf-8"?>
<p:tagLst xmlns:a="http://schemas.openxmlformats.org/drawingml/2006/main" xmlns:r="http://schemas.openxmlformats.org/officeDocument/2006/relationships" xmlns:p="http://schemas.openxmlformats.org/presentationml/2006/main">
  <p:tag name="SHAPETYPE" val="SlideNumber"/>
</p:tagLst>
</file>

<file path=ppt/tags/tag48.xml><?xml version="1.0" encoding="utf-8"?>
<p:tagLst xmlns:a="http://schemas.openxmlformats.org/drawingml/2006/main" xmlns:r="http://schemas.openxmlformats.org/officeDocument/2006/relationships" xmlns:p="http://schemas.openxmlformats.org/presentationml/2006/main">
  <p:tag name="SHAPETYPE" val="SlideNumber"/>
</p:tagLst>
</file>

<file path=ppt/tags/tag49.xml><?xml version="1.0" encoding="utf-8"?>
<p:tagLst xmlns:a="http://schemas.openxmlformats.org/drawingml/2006/main" xmlns:r="http://schemas.openxmlformats.org/officeDocument/2006/relationships" xmlns:p="http://schemas.openxmlformats.org/presentationml/2006/main">
  <p:tag name="SHAPETYPE" val="SlideNumber"/>
</p:tagLst>
</file>

<file path=ppt/tags/tag50.xml><?xml version="1.0" encoding="utf-8"?>
<p:tagLst xmlns:a="http://schemas.openxmlformats.org/drawingml/2006/main" xmlns:r="http://schemas.openxmlformats.org/officeDocument/2006/relationships" xmlns:p="http://schemas.openxmlformats.org/presentationml/2006/main">
  <p:tag name="SHAPETYPE" val="SlideNumber"/>
</p:tagLst>
</file>

<file path=ppt/tags/tag51.xml><?xml version="1.0" encoding="utf-8"?>
<p:tagLst xmlns:a="http://schemas.openxmlformats.org/drawingml/2006/main" xmlns:r="http://schemas.openxmlformats.org/officeDocument/2006/relationships" xmlns:p="http://schemas.openxmlformats.org/presentationml/2006/main">
  <p:tag name="SHAPETYPE" val="SlideNumber"/>
</p:tagLst>
</file>

<file path=ppt/tags/tag52.xml><?xml version="1.0" encoding="utf-8"?>
<p:tagLst xmlns:a="http://schemas.openxmlformats.org/drawingml/2006/main" xmlns:r="http://schemas.openxmlformats.org/officeDocument/2006/relationships" xmlns:p="http://schemas.openxmlformats.org/presentationml/2006/main">
  <p:tag name="SHAPETYPE" val="SlideNumber"/>
</p:tagLst>
</file>

<file path=ppt/tags/tag53.xml><?xml version="1.0" encoding="utf-8"?>
<p:tagLst xmlns:a="http://schemas.openxmlformats.org/drawingml/2006/main" xmlns:r="http://schemas.openxmlformats.org/officeDocument/2006/relationships" xmlns:p="http://schemas.openxmlformats.org/presentationml/2006/main">
  <p:tag name="SHAPETYPE" val="SlideNumber"/>
</p:tagLst>
</file>

<file path=ppt/tags/tag54.xml><?xml version="1.0" encoding="utf-8"?>
<p:tagLst xmlns:a="http://schemas.openxmlformats.org/drawingml/2006/main" xmlns:r="http://schemas.openxmlformats.org/officeDocument/2006/relationships" xmlns:p="http://schemas.openxmlformats.org/presentationml/2006/main">
  <p:tag name="SHAPETYPE" val="SlideNumber"/>
</p:tagLst>
</file>

<file path=ppt/tags/tag55.xml><?xml version="1.0" encoding="utf-8"?>
<p:tagLst xmlns:a="http://schemas.openxmlformats.org/drawingml/2006/main" xmlns:r="http://schemas.openxmlformats.org/officeDocument/2006/relationships" xmlns:p="http://schemas.openxmlformats.org/presentationml/2006/main">
  <p:tag name="SHAPETYPE" val="SlideNumber"/>
</p:tagLst>
</file>

<file path=ppt/tags/tag56.xml><?xml version="1.0" encoding="utf-8"?>
<p:tagLst xmlns:a="http://schemas.openxmlformats.org/drawingml/2006/main" xmlns:r="http://schemas.openxmlformats.org/officeDocument/2006/relationships" xmlns:p="http://schemas.openxmlformats.org/presentationml/2006/main">
  <p:tag name="SHAPETYPE" val="SlideNumber"/>
</p:tagLst>
</file>

<file path=ppt/tags/tag57.xml><?xml version="1.0" encoding="utf-8"?>
<p:tagLst xmlns:a="http://schemas.openxmlformats.org/drawingml/2006/main" xmlns:r="http://schemas.openxmlformats.org/officeDocument/2006/relationships" xmlns:p="http://schemas.openxmlformats.org/presentationml/2006/main">
  <p:tag name="SHAPETYPE" val="SlideNumber"/>
</p:tagLst>
</file>

<file path=ppt/tags/tag58.xml><?xml version="1.0" encoding="utf-8"?>
<p:tagLst xmlns:a="http://schemas.openxmlformats.org/drawingml/2006/main" xmlns:r="http://schemas.openxmlformats.org/officeDocument/2006/relationships" xmlns:p="http://schemas.openxmlformats.org/presentationml/2006/main">
  <p:tag name="SHAPETYPE" val="SlideNumber"/>
</p:tagLst>
</file>

<file path=ppt/tags/tag59.xml><?xml version="1.0" encoding="utf-8"?>
<p:tagLst xmlns:a="http://schemas.openxmlformats.org/drawingml/2006/main" xmlns:r="http://schemas.openxmlformats.org/officeDocument/2006/relationships" xmlns:p="http://schemas.openxmlformats.org/presentationml/2006/main">
  <p:tag name="SHAPETYPE" val="SlideNumber"/>
</p:tagLst>
</file>

<file path=ppt/tags/tag60.xml><?xml version="1.0" encoding="utf-8"?>
<p:tagLst xmlns:a="http://schemas.openxmlformats.org/drawingml/2006/main" xmlns:r="http://schemas.openxmlformats.org/officeDocument/2006/relationships" xmlns:p="http://schemas.openxmlformats.org/presentationml/2006/main">
  <p:tag name="SHAPETYPE" val="footer"/>
</p:tagLst>
</file>

<file path=ppt/tags/tag61.xml><?xml version="1.0" encoding="utf-8"?>
<p:tagLst xmlns:a="http://schemas.openxmlformats.org/drawingml/2006/main" xmlns:r="http://schemas.openxmlformats.org/officeDocument/2006/relationships" xmlns:p="http://schemas.openxmlformats.org/presentationml/2006/main">
  <p:tag name="SHAPETYPE" val="SlideNumber"/>
</p:tagLst>
</file>

<file path=ppt/tags/tag62.xml><?xml version="1.0" encoding="utf-8"?>
<p:tagLst xmlns:a="http://schemas.openxmlformats.org/drawingml/2006/main" xmlns:r="http://schemas.openxmlformats.org/officeDocument/2006/relationships" xmlns:p="http://schemas.openxmlformats.org/presentationml/2006/main">
  <p:tag name="SHAPETYPE" val="footer"/>
</p:tagLst>
</file>

<file path=ppt/tags/tag63.xml><?xml version="1.0" encoding="utf-8"?>
<p:tagLst xmlns:a="http://schemas.openxmlformats.org/drawingml/2006/main" xmlns:r="http://schemas.openxmlformats.org/officeDocument/2006/relationships" xmlns:p="http://schemas.openxmlformats.org/presentationml/2006/main">
  <p:tag name="SHAPETYPE" val="SlideNumber"/>
</p:tagLst>
</file>

<file path=ppt/tags/tag64.xml><?xml version="1.0" encoding="utf-8"?>
<p:tagLst xmlns:a="http://schemas.openxmlformats.org/drawingml/2006/main" xmlns:r="http://schemas.openxmlformats.org/officeDocument/2006/relationships" xmlns:p="http://schemas.openxmlformats.org/presentationml/2006/main">
  <p:tag name="SHAPETYPE" val="footer"/>
</p:tagLst>
</file>

<file path=ppt/tags/tag65.xml><?xml version="1.0" encoding="utf-8"?>
<p:tagLst xmlns:a="http://schemas.openxmlformats.org/drawingml/2006/main" xmlns:r="http://schemas.openxmlformats.org/officeDocument/2006/relationships" xmlns:p="http://schemas.openxmlformats.org/presentationml/2006/main">
  <p:tag name="SHAPETYPE" val="SlideNumber"/>
</p:tagLst>
</file>

<file path=ppt/tags/tag66.xml><?xml version="1.0" encoding="utf-8"?>
<p:tagLst xmlns:a="http://schemas.openxmlformats.org/drawingml/2006/main" xmlns:r="http://schemas.openxmlformats.org/officeDocument/2006/relationships" xmlns:p="http://schemas.openxmlformats.org/presentationml/2006/main">
  <p:tag name="SHAPETYPE" val="footer"/>
</p:tagLst>
</file>

<file path=ppt/tags/tag67.xml><?xml version="1.0" encoding="utf-8"?>
<p:tagLst xmlns:a="http://schemas.openxmlformats.org/drawingml/2006/main" xmlns:r="http://schemas.openxmlformats.org/officeDocument/2006/relationships" xmlns:p="http://schemas.openxmlformats.org/presentationml/2006/main">
  <p:tag name="SHAPETYPE" val="SlideNumber"/>
</p:tagLst>
</file>

<file path=ppt/tags/tag68.xml><?xml version="1.0" encoding="utf-8"?>
<p:tagLst xmlns:a="http://schemas.openxmlformats.org/drawingml/2006/main" xmlns:r="http://schemas.openxmlformats.org/officeDocument/2006/relationships" xmlns:p="http://schemas.openxmlformats.org/presentationml/2006/main">
  <p:tag name="SHAPETYPE" val="footer"/>
</p:tagLst>
</file>

<file path=ppt/tags/tag69.xml><?xml version="1.0" encoding="utf-8"?>
<p:tagLst xmlns:a="http://schemas.openxmlformats.org/drawingml/2006/main" xmlns:r="http://schemas.openxmlformats.org/officeDocument/2006/relationships" xmlns:p="http://schemas.openxmlformats.org/presentationml/2006/main">
  <p:tag name="SHAPETYPE" val="SlideNumber"/>
</p:tagLst>
</file>

<file path=ppt/tags/tag70.xml><?xml version="1.0" encoding="utf-8"?>
<p:tagLst xmlns:a="http://schemas.openxmlformats.org/drawingml/2006/main" xmlns:r="http://schemas.openxmlformats.org/officeDocument/2006/relationships" xmlns:p="http://schemas.openxmlformats.org/presentationml/2006/main">
  <p:tag name="SHAPETYPE" val="footer"/>
</p:tagLst>
</file>

<file path=ppt/tags/tag71.xml><?xml version="1.0" encoding="utf-8"?>
<p:tagLst xmlns:a="http://schemas.openxmlformats.org/drawingml/2006/main" xmlns:r="http://schemas.openxmlformats.org/officeDocument/2006/relationships" xmlns:p="http://schemas.openxmlformats.org/presentationml/2006/main">
  <p:tag name="SHAPETYPE" val="SlideNumber"/>
</p:tagLst>
</file>

<file path=ppt/tags/tag72.xml><?xml version="1.0" encoding="utf-8"?>
<p:tagLst xmlns:a="http://schemas.openxmlformats.org/drawingml/2006/main" xmlns:r="http://schemas.openxmlformats.org/officeDocument/2006/relationships" xmlns:p="http://schemas.openxmlformats.org/presentationml/2006/main">
  <p:tag name="SHAPETYPE" val="SlideNumber"/>
</p:tagLst>
</file>

<file path=ppt/tags/tag73.xml><?xml version="1.0" encoding="utf-8"?>
<p:tagLst xmlns:a="http://schemas.openxmlformats.org/drawingml/2006/main" xmlns:r="http://schemas.openxmlformats.org/officeDocument/2006/relationships" xmlns:p="http://schemas.openxmlformats.org/presentationml/2006/main">
  <p:tag name="SHAPETYPE" val="SlideNumber"/>
</p:tagLst>
</file>

<file path=ppt/tags/tag74.xml><?xml version="1.0" encoding="utf-8"?>
<p:tagLst xmlns:a="http://schemas.openxmlformats.org/drawingml/2006/main" xmlns:r="http://schemas.openxmlformats.org/officeDocument/2006/relationships" xmlns:p="http://schemas.openxmlformats.org/presentationml/2006/main">
  <p:tag name="SHAPETYPE" val="SlideNumber"/>
</p:tagLst>
</file>

<file path=ppt/tags/tag75.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76.xml><?xml version="1.0" encoding="utf-8"?>
<p:tagLst xmlns:a="http://schemas.openxmlformats.org/drawingml/2006/main" xmlns:r="http://schemas.openxmlformats.org/officeDocument/2006/relationships" xmlns:p="http://schemas.openxmlformats.org/presentationml/2006/main">
  <p:tag name="SHAPETYPE" val="footer"/>
</p:tagLst>
</file>

<file path=ppt/tags/tag77.xml><?xml version="1.0" encoding="utf-8"?>
<p:tagLst xmlns:a="http://schemas.openxmlformats.org/drawingml/2006/main" xmlns:r="http://schemas.openxmlformats.org/officeDocument/2006/relationships" xmlns:p="http://schemas.openxmlformats.org/presentationml/2006/main">
  <p:tag name="SHAPETYPE" val="SlideNumber"/>
</p:tagLst>
</file>

<file path=ppt/tags/tag78.xml><?xml version="1.0" encoding="utf-8"?>
<p:tagLst xmlns:a="http://schemas.openxmlformats.org/drawingml/2006/main" xmlns:r="http://schemas.openxmlformats.org/officeDocument/2006/relationships" xmlns:p="http://schemas.openxmlformats.org/presentationml/2006/main">
  <p:tag name="SHAPETYPE" val="SlideNumber"/>
</p:tagLst>
</file>

<file path=ppt/tags/tag79.xml><?xml version="1.0" encoding="utf-8"?>
<p:tagLst xmlns:a="http://schemas.openxmlformats.org/drawingml/2006/main" xmlns:r="http://schemas.openxmlformats.org/officeDocument/2006/relationships" xmlns:p="http://schemas.openxmlformats.org/presentationml/2006/main">
  <p:tag name="SHAPETYPE" val="SlideNumber"/>
</p:tagLst>
</file>

<file path=ppt/tags/tag80.xml><?xml version="1.0" encoding="utf-8"?>
<p:tagLst xmlns:a="http://schemas.openxmlformats.org/drawingml/2006/main" xmlns:r="http://schemas.openxmlformats.org/officeDocument/2006/relationships" xmlns:p="http://schemas.openxmlformats.org/presentationml/2006/main">
  <p:tag name="SHAPETYPE" val="SlideNumber"/>
</p:tagLst>
</file>

<file path=ppt/tags/tag81.xml><?xml version="1.0" encoding="utf-8"?>
<p:tagLst xmlns:a="http://schemas.openxmlformats.org/drawingml/2006/main" xmlns:r="http://schemas.openxmlformats.org/officeDocument/2006/relationships" xmlns:p="http://schemas.openxmlformats.org/presentationml/2006/main">
  <p:tag name="SHAPETYPE" val="SlideNumber"/>
</p:tagLst>
</file>

<file path=ppt/tags/tag82.xml><?xml version="1.0" encoding="utf-8"?>
<p:tagLst xmlns:a="http://schemas.openxmlformats.org/drawingml/2006/main" xmlns:r="http://schemas.openxmlformats.org/officeDocument/2006/relationships" xmlns:p="http://schemas.openxmlformats.org/presentationml/2006/main">
  <p:tag name="SHAPETYPE" val="SlideNumber"/>
</p:tagLst>
</file>

<file path=ppt/tags/tag83.xml><?xml version="1.0" encoding="utf-8"?>
<p:tagLst xmlns:a="http://schemas.openxmlformats.org/drawingml/2006/main" xmlns:r="http://schemas.openxmlformats.org/officeDocument/2006/relationships" xmlns:p="http://schemas.openxmlformats.org/presentationml/2006/main">
  <p:tag name="SHAPETYPE" val="SlideNumber"/>
</p:tagLst>
</file>

<file path=ppt/tags/tag84.xml><?xml version="1.0" encoding="utf-8"?>
<p:tagLst xmlns:a="http://schemas.openxmlformats.org/drawingml/2006/main" xmlns:r="http://schemas.openxmlformats.org/officeDocument/2006/relationships" xmlns:p="http://schemas.openxmlformats.org/presentationml/2006/main">
  <p:tag name="SHAPETYPE" val="SlideNumber"/>
</p:tagLst>
</file>

<file path=ppt/tags/tag85.xml><?xml version="1.0" encoding="utf-8"?>
<p:tagLst xmlns:a="http://schemas.openxmlformats.org/drawingml/2006/main" xmlns:r="http://schemas.openxmlformats.org/officeDocument/2006/relationships" xmlns:p="http://schemas.openxmlformats.org/presentationml/2006/main">
  <p:tag name="SHAPETYPE" val="SlideNumber"/>
</p:tagLst>
</file>

<file path=ppt/tags/tag86.xml><?xml version="1.0" encoding="utf-8"?>
<p:tagLst xmlns:a="http://schemas.openxmlformats.org/drawingml/2006/main" xmlns:r="http://schemas.openxmlformats.org/officeDocument/2006/relationships" xmlns:p="http://schemas.openxmlformats.org/presentationml/2006/main">
  <p:tag name="SHAPETYPE" val="SlideNumber"/>
</p:tagLst>
</file>

<file path=ppt/tags/tag87.xml><?xml version="1.0" encoding="utf-8"?>
<p:tagLst xmlns:a="http://schemas.openxmlformats.org/drawingml/2006/main" xmlns:r="http://schemas.openxmlformats.org/officeDocument/2006/relationships" xmlns:p="http://schemas.openxmlformats.org/presentationml/2006/main">
  <p:tag name="SHAPETYPE" val="SlideNumber"/>
</p:tagLst>
</file>

<file path=ppt/tags/tag88.xml><?xml version="1.0" encoding="utf-8"?>
<p:tagLst xmlns:a="http://schemas.openxmlformats.org/drawingml/2006/main" xmlns:r="http://schemas.openxmlformats.org/officeDocument/2006/relationships" xmlns:p="http://schemas.openxmlformats.org/presentationml/2006/main">
  <p:tag name="SHAPETYPE" val="SlideNumber"/>
</p:tagLst>
</file>

<file path=ppt/tags/tag89.xml><?xml version="1.0" encoding="utf-8"?>
<p:tagLst xmlns:a="http://schemas.openxmlformats.org/drawingml/2006/main" xmlns:r="http://schemas.openxmlformats.org/officeDocument/2006/relationships" xmlns:p="http://schemas.openxmlformats.org/presentationml/2006/main">
  <p:tag name="SHAPETYPE" val="SlideNumber"/>
</p:tagLst>
</file>

<file path=ppt/tags/tag90.xml><?xml version="1.0" encoding="utf-8"?>
<p:tagLst xmlns:a="http://schemas.openxmlformats.org/drawingml/2006/main" xmlns:r="http://schemas.openxmlformats.org/officeDocument/2006/relationships" xmlns:p="http://schemas.openxmlformats.org/presentationml/2006/main">
  <p:tag name="SHAPETYPE" val="footer"/>
</p:tagLst>
</file>

<file path=ppt/tags/tag91.xml><?xml version="1.0" encoding="utf-8"?>
<p:tagLst xmlns:a="http://schemas.openxmlformats.org/drawingml/2006/main" xmlns:r="http://schemas.openxmlformats.org/officeDocument/2006/relationships" xmlns:p="http://schemas.openxmlformats.org/presentationml/2006/main">
  <p:tag name="SHAPETYPE" val="SlideNumber"/>
</p:tagLst>
</file>

<file path=ppt/tags/tag92.xml><?xml version="1.0" encoding="utf-8"?>
<p:tagLst xmlns:a="http://schemas.openxmlformats.org/drawingml/2006/main" xmlns:r="http://schemas.openxmlformats.org/officeDocument/2006/relationships" xmlns:p="http://schemas.openxmlformats.org/presentationml/2006/main">
  <p:tag name="SHAPETYPE" val="footer"/>
</p:tagLst>
</file>

<file path=ppt/tags/tag93.xml><?xml version="1.0" encoding="utf-8"?>
<p:tagLst xmlns:a="http://schemas.openxmlformats.org/drawingml/2006/main" xmlns:r="http://schemas.openxmlformats.org/officeDocument/2006/relationships" xmlns:p="http://schemas.openxmlformats.org/presentationml/2006/main">
  <p:tag name="NAME" val="Image and Three Circles"/>
  <p:tag name="CATEGORY" val="Signature Images"/>
  <p:tag name="SHAPETYPE" val="Background"/>
</p:tagLst>
</file>

<file path=ppt/tags/tag94.xml><?xml version="1.0" encoding="utf-8"?>
<p:tagLst xmlns:a="http://schemas.openxmlformats.org/drawingml/2006/main" xmlns:r="http://schemas.openxmlformats.org/officeDocument/2006/relationships" xmlns:p="http://schemas.openxmlformats.org/presentationml/2006/main">
  <p:tag name="SHAPETYPE" val="SlideNumber"/>
</p:tagLst>
</file>

<file path=ppt/tags/tag95.xml><?xml version="1.0" encoding="utf-8"?>
<p:tagLst xmlns:a="http://schemas.openxmlformats.org/drawingml/2006/main" xmlns:r="http://schemas.openxmlformats.org/officeDocument/2006/relationships" xmlns:p="http://schemas.openxmlformats.org/presentationml/2006/main">
  <p:tag name="SHAPETYPE" val="footer"/>
</p:tagLst>
</file>

<file path=ppt/tags/tag96.xml><?xml version="1.0" encoding="utf-8"?>
<p:tagLst xmlns:a="http://schemas.openxmlformats.org/drawingml/2006/main" xmlns:r="http://schemas.openxmlformats.org/officeDocument/2006/relationships" xmlns:p="http://schemas.openxmlformats.org/presentationml/2006/main">
  <p:tag name="SHAPETYPE" val="SlideNumber"/>
</p:tagLst>
</file>

<file path=ppt/tags/tag97.xml><?xml version="1.0" encoding="utf-8"?>
<p:tagLst xmlns:a="http://schemas.openxmlformats.org/drawingml/2006/main" xmlns:r="http://schemas.openxmlformats.org/officeDocument/2006/relationships" xmlns:p="http://schemas.openxmlformats.org/presentationml/2006/main">
  <p:tag name="SHAPETYPE" val="footer"/>
</p:tagLst>
</file>

<file path=ppt/tags/tag98.xml><?xml version="1.0" encoding="utf-8"?>
<p:tagLst xmlns:a="http://schemas.openxmlformats.org/drawingml/2006/main" xmlns:r="http://schemas.openxmlformats.org/officeDocument/2006/relationships" xmlns:p="http://schemas.openxmlformats.org/presentationml/2006/main">
  <p:tag name="SHAPETYPE" val="SlideNumber"/>
</p:tagLst>
</file>

<file path=ppt/tags/tag99.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00.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01.xml><?xml version="1.0" encoding="utf-8"?>
<p:tagLst xmlns:a="http://schemas.openxmlformats.org/drawingml/2006/main" xmlns:r="http://schemas.openxmlformats.org/officeDocument/2006/relationships" xmlns:p="http://schemas.openxmlformats.org/presentationml/2006/main">
  <p:tag name="SHAPETYPE" val="Background"/>
  <p:tag name="NAME" val="Signature Image - Partnership"/>
  <p:tag name="CATEGORY" val="Signature Images_GREEN"/>
  <p:tag name="FILENAME" val="C:\Users\S3MFQD\Swiss Reinsurance Company Ltd\Swiss Reinsurance Company Ltd - Templa! Media Library\PowerPoint\Images\Signature Images_GREEN\Signature Image - Partnership.jpg"/>
</p:tagLst>
</file>

<file path=ppt/tags/tag102.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03.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04.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05.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06.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07.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08.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09.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10.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11.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12.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13.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14.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15.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16.xml><?xml version="1.0" encoding="utf-8"?>
<p:tagLst xmlns:a="http://schemas.openxmlformats.org/drawingml/2006/main" xmlns:r="http://schemas.openxmlformats.org/officeDocument/2006/relationships" xmlns:p="http://schemas.openxmlformats.org/presentationml/2006/main">
  <p:tag name="SHAPETYPE" val="Background"/>
  <p:tag name="NAME" val="Signature Image - Resilience"/>
  <p:tag name="CATEGORY" val="Signature Images_GREEN"/>
  <p:tag name="FILENAME" val="C:\Users\S3MFQD\Swiss Reinsurance Company Ltd\Swiss Reinsurance Company Ltd - Templa! Media Library\PowerPoint\Images\Signature Images_GREEN\Signature Image - Resilience.jpg"/>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19.xml><?xml version="1.0" encoding="utf-8"?>
<p:tagLst xmlns:a="http://schemas.openxmlformats.org/drawingml/2006/main" xmlns:r="http://schemas.openxmlformats.org/officeDocument/2006/relationships" xmlns:p="http://schemas.openxmlformats.org/presentationml/2006/main">
  <p:tag name="SHAPETYPE" val="footer"/>
</p:tagLst>
</file>

<file path=ppt/tags/tag120.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21.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22.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23.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24.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25.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heme/theme1.xml><?xml version="1.0" encoding="utf-8"?>
<a:theme xmlns:a="http://schemas.openxmlformats.org/drawingml/2006/main" name="SwissRe">
  <a:themeElements>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fontScheme name="Swiss Re Fonts">
      <a:majorFont>
        <a:latin typeface="SwissReSans Light"/>
        <a:ea typeface=""/>
        <a:cs typeface=""/>
      </a:majorFont>
      <a:minorFont>
        <a:latin typeface="SwissRe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1"/>
          </a:solidFill>
        </a:ln>
      </a:spPr>
      <a:bodyPr rtlCol="0" anchor="ctr"/>
      <a:lstStyle>
        <a:defPPr algn="ctr">
          <a:defRPr dirty="0" err="1" smtClean="0">
            <a:latin typeface="SwissReSans"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err="1" smtClean="0">
            <a:latin typeface="SwissReSans" pitchFamily="34" charset="0"/>
          </a:defRPr>
        </a:defPPr>
      </a:lstStyle>
    </a:txDef>
  </a:objectDefaults>
  <a:extraClrSchemeLst/>
  <a:extLst>
    <a:ext uri="{05A4C25C-085E-4340-85A3-A5531E510DB2}">
      <thm15:themeFamily xmlns:thm15="http://schemas.microsoft.com/office/thememl/2012/main" name="SwissRe" id="{A872C09F-86DA-4CAE-A681-AA9EF56A435B}" vid="{17054123-5FD4-44CA-A7F0-3220EA5F805F}"/>
    </a:ext>
  </a:extLst>
</a:theme>
</file>

<file path=ppt/theme/theme2.xml><?xml version="1.0" encoding="utf-8"?>
<a:theme xmlns:a="http://schemas.openxmlformats.org/drawingml/2006/main" name="Office Theme">
  <a:themeElements>
    <a:clrScheme name="SR - BlueSkyCrepuscule">
      <a:dk1>
        <a:srgbClr val="283E36"/>
      </a:dk1>
      <a:lt1>
        <a:sysClr val="window" lastClr="FFFFFF"/>
      </a:lt1>
      <a:dk2>
        <a:srgbClr val="0F4DBC"/>
      </a:dk2>
      <a:lt2>
        <a:srgbClr val="0493D9"/>
      </a:lt2>
      <a:accent1>
        <a:srgbClr val="627D77"/>
      </a:accent1>
      <a:accent2>
        <a:srgbClr val="A1B1AD"/>
      </a:accent2>
      <a:accent3>
        <a:srgbClr val="0F4DBC"/>
      </a:accent3>
      <a:accent4>
        <a:srgbClr val="6F94D7"/>
      </a:accent4>
      <a:accent5>
        <a:srgbClr val="00A9E0"/>
      </a:accent5>
      <a:accent6>
        <a:srgbClr val="66CBEC"/>
      </a:accent6>
      <a:hlink>
        <a:srgbClr val="0000FF"/>
      </a:hlink>
      <a:folHlink>
        <a:srgbClr val="800080"/>
      </a:folHlink>
    </a:clrScheme>
    <a:fontScheme name="Swiss Re">
      <a:majorFont>
        <a:latin typeface="SwissReSans"/>
        <a:ea typeface=""/>
        <a:cs typeface=""/>
      </a:majorFont>
      <a:minorFont>
        <a:latin typeface="SwissRe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R - BlueSkyCrepuscule">
      <a:dk1>
        <a:srgbClr val="283E36"/>
      </a:dk1>
      <a:lt1>
        <a:sysClr val="window" lastClr="FFFFFF"/>
      </a:lt1>
      <a:dk2>
        <a:srgbClr val="0F4DBC"/>
      </a:dk2>
      <a:lt2>
        <a:srgbClr val="0493D9"/>
      </a:lt2>
      <a:accent1>
        <a:srgbClr val="627D77"/>
      </a:accent1>
      <a:accent2>
        <a:srgbClr val="A1B1AD"/>
      </a:accent2>
      <a:accent3>
        <a:srgbClr val="0F4DBC"/>
      </a:accent3>
      <a:accent4>
        <a:srgbClr val="6F94D7"/>
      </a:accent4>
      <a:accent5>
        <a:srgbClr val="00A9E0"/>
      </a:accent5>
      <a:accent6>
        <a:srgbClr val="66CBEC"/>
      </a:accent6>
      <a:hlink>
        <a:srgbClr val="0000FF"/>
      </a:hlink>
      <a:folHlink>
        <a:srgbClr val="800080"/>
      </a:folHlink>
    </a:clrScheme>
    <a:fontScheme name="Swiss Re">
      <a:majorFont>
        <a:latin typeface="SwissReSans"/>
        <a:ea typeface=""/>
        <a:cs typeface=""/>
      </a:majorFont>
      <a:minorFont>
        <a:latin typeface="SwissRe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2.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3.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4.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5.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6.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7.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8.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9.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10.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11.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12.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13.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14.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15.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16.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17.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18.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19.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20.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21.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22.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23.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24.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25.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26.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27.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28.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29.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30.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31.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32.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33.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34.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35.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36.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37.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38.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39.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40.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41.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42.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43.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44.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45.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46.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47.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48.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49.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50.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51.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52.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53.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54.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55.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56.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57.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58.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59.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60.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61.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62.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63.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64.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65.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66.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67.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68.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69.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70.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ppt/theme/themeOverride71.xml><?xml version="1.0" encoding="utf-8"?>
<a:themeOverride xmlns:a="http://schemas.openxmlformats.org/drawingml/2006/main">
  <a:clrScheme name="Swiss Re Green">
    <a:dk1>
      <a:srgbClr val="000000"/>
    </a:dk1>
    <a:lt1>
      <a:srgbClr val="FFFFFF"/>
    </a:lt1>
    <a:dk2>
      <a:srgbClr val="00373A"/>
    </a:dk2>
    <a:lt2>
      <a:srgbClr val="C1FFF1"/>
    </a:lt2>
    <a:accent1>
      <a:srgbClr val="006E73"/>
    </a:accent1>
    <a:accent2>
      <a:srgbClr val="00AA91"/>
    </a:accent2>
    <a:accent3>
      <a:srgbClr val="73E1A5"/>
    </a:accent3>
    <a:accent4>
      <a:srgbClr val="36E4BC"/>
    </a:accent4>
    <a:accent5>
      <a:srgbClr val="418CE1"/>
    </a:accent5>
    <a:accent6>
      <a:srgbClr val="948DFC"/>
    </a:accent6>
    <a:hlink>
      <a:srgbClr val="1455B4"/>
    </a:hlink>
    <a:folHlink>
      <a:srgbClr val="9B14B4"/>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079c4f6-f866-486f-97c7-7f1d299586da" xsi:nil="true"/>
    <ProjectLead xmlns="ee8e8a77-af0b-4de1-9899-7b1ff630c713">
      <UserInfo>
        <DisplayName/>
        <AccountId xsi:nil="true"/>
        <AccountType/>
      </UserInfo>
    </ProjectLead>
    <ReleaseDate xmlns="ee8e8a77-af0b-4de1-9899-7b1ff630c713" xsi:nil="true"/>
    <Format xmlns="ee8e8a77-af0b-4de1-9899-7b1ff630c713" xsi:nil="true"/>
    <Approver xmlns="ee8e8a77-af0b-4de1-9899-7b1ff630c713">
      <UserInfo>
        <DisplayName/>
        <AccountId xsi:nil="true"/>
        <AccountType/>
      </UserInfo>
    </Approver>
    <Thumbnail xmlns="ee8e8a77-af0b-4de1-9899-7b1ff630c713" xsi:nil="true"/>
    <Notes xmlns="ee8e8a77-af0b-4de1-9899-7b1ff630c713" xsi:nil="true"/>
    <Rights xmlns="ee8e8a77-af0b-4de1-9899-7b1ff630c713" xsi:nil="true"/>
    <Status xmlns="ee8e8a77-af0b-4de1-9899-7b1ff630c713" xsi:nil="true"/>
    <lcf76f155ced4ddcb4097134ff3c332f xmlns="ee8e8a77-af0b-4de1-9899-7b1ff630c713">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6B895FB799BB042A69894EA71215F8F" ma:contentTypeVersion="19" ma:contentTypeDescription="Create a new document." ma:contentTypeScope="" ma:versionID="446c7163d6b060aa77670230cd6d7a2e">
  <xsd:schema xmlns:xsd="http://www.w3.org/2001/XMLSchema" xmlns:xs="http://www.w3.org/2001/XMLSchema" xmlns:p="http://schemas.microsoft.com/office/2006/metadata/properties" xmlns:ns2="ee8e8a77-af0b-4de1-9899-7b1ff630c713" xmlns:ns3="d079c4f6-f866-486f-97c7-7f1d299586da" targetNamespace="http://schemas.microsoft.com/office/2006/metadata/properties" ma:root="true" ma:fieldsID="bf442df3b6ee64ff70e5ca4a75c9998a" ns2:_="" ns3:_="">
    <xsd:import namespace="ee8e8a77-af0b-4de1-9899-7b1ff630c713"/>
    <xsd:import namespace="d079c4f6-f866-486f-97c7-7f1d299586da"/>
    <xsd:element name="properties">
      <xsd:complexType>
        <xsd:sequence>
          <xsd:element name="documentManagement">
            <xsd:complexType>
              <xsd:all>
                <xsd:element ref="ns2:Thumbnail" minOccurs="0"/>
                <xsd:element ref="ns2:ReleaseDate" minOccurs="0"/>
                <xsd:element ref="ns2:ProjectLead" minOccurs="0"/>
                <xsd:element ref="ns2:Status" minOccurs="0"/>
                <xsd:element ref="ns2:Format" minOccurs="0"/>
                <xsd:element ref="ns2:Notes" minOccurs="0"/>
                <xsd:element ref="ns2:Approver" minOccurs="0"/>
                <xsd:element ref="ns2:Rights" minOccurs="0"/>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8e8a77-af0b-4de1-9899-7b1ff630c713" elementFormDefault="qualified">
    <xsd:import namespace="http://schemas.microsoft.com/office/2006/documentManagement/types"/>
    <xsd:import namespace="http://schemas.microsoft.com/office/infopath/2007/PartnerControls"/>
    <xsd:element name="Thumbnail" ma:index="8" nillable="true" ma:displayName="Thumbnail" ma:format="Thumbnail" ma:internalName="Thumbnail">
      <xsd:simpleType>
        <xsd:restriction base="dms:Unknown"/>
      </xsd:simpleType>
    </xsd:element>
    <xsd:element name="ReleaseDate" ma:index="9" nillable="true" ma:displayName="Release date" ma:format="DateOnly" ma:internalName="ReleaseDate">
      <xsd:simpleType>
        <xsd:restriction base="dms:DateTime"/>
      </xsd:simpleType>
    </xsd:element>
    <xsd:element name="ProjectLead" ma:index="10" nillable="true" ma:displayName="Project lead" ma:format="Dropdown" ma:list="UserInfo" ma:SharePointGroup="0" ma:internalName="ProjectLead">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atus" ma:index="11" nillable="true" ma:displayName="Status" ma:format="Dropdown" ma:internalName="Status">
      <xsd:simpleType>
        <xsd:restriction base="dms:Choice">
          <xsd:enumeration value="Not started"/>
          <xsd:enumeration value="Approved"/>
          <xsd:enumeration value="In progress"/>
          <xsd:enumeration value="Needs review"/>
          <xsd:enumeration value="Done"/>
        </xsd:restriction>
      </xsd:simpleType>
    </xsd:element>
    <xsd:element name="Format" ma:index="12" nillable="true" ma:displayName="Format" ma:format="Dropdown" ma:internalName="Format">
      <xsd:simpleType>
        <xsd:union memberTypes="dms:Text">
          <xsd:simpleType>
            <xsd:restriction base="dms:Choice">
              <xsd:enumeration value="SD"/>
              <xsd:enumeration value="HD"/>
              <xsd:enumeration value="Full HD"/>
              <xsd:enumeration value="Quad HD"/>
              <xsd:enumeration value="2K video"/>
              <xsd:enumeration value="4K video"/>
              <xsd:enumeration value="8K video"/>
            </xsd:restriction>
          </xsd:simpleType>
        </xsd:union>
      </xsd:simpleType>
    </xsd:element>
    <xsd:element name="Notes" ma:index="13" nillable="true" ma:displayName="Notes" ma:format="Dropdown" ma:internalName="Notes">
      <xsd:simpleType>
        <xsd:restriction base="dms:Note">
          <xsd:maxLength value="255"/>
        </xsd:restriction>
      </xsd:simpleType>
    </xsd:element>
    <xsd:element name="Approver" ma:index="14" nillable="true" ma:displayName="Approver" ma:format="Dropdown" ma:list="UserInfo" ma:SharePointGroup="0" ma:internalName="Approv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ights" ma:index="15" nillable="true" ma:displayName="Rights" ma:format="Dropdown" ma:internalName="Rights">
      <xsd:simpleType>
        <xsd:union memberTypes="dms:Text">
          <xsd:simpleType>
            <xsd:restriction base="dms:Choice">
              <xsd:enumeration value="Royalty free"/>
              <xsd:enumeration value="Rights managed"/>
              <xsd:enumeration value="Fair use"/>
            </xsd:restriction>
          </xsd:simpleType>
        </xsd:union>
      </xsd:simpleType>
    </xsd:element>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360d9dfe-5618-4a1d-be93-97257415764b"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element name="MediaServiceGenerationTime" ma:index="24" nillable="true" ma:displayName="MediaServiceGenerationTime" ma:hidden="true" ma:internalName="MediaServiceGenerationTime" ma:readOnly="true">
      <xsd:simpleType>
        <xsd:restriction base="dms:Text"/>
      </xsd:simpleType>
    </xsd:element>
    <xsd:element name="MediaServiceEventHashCode" ma:index="25" nillable="true" ma:displayName="MediaServiceEventHashCode" ma:hidden="true" ma:internalName="MediaServiceEventHashCode" ma:readOnly="true">
      <xsd:simpleType>
        <xsd:restriction base="dms:Text"/>
      </xsd:simpleType>
    </xsd:element>
    <xsd:element name="MediaServiceLocation" ma:index="26"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079c4f6-f866-486f-97c7-7f1d299586da"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97866989-d68b-4139-b4c8-b1950cb26466}" ma:internalName="TaxCatchAll" ma:showField="CatchAllData" ma:web="d079c4f6-f866-486f-97c7-7f1d299586d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074057D-809E-49EA-B518-C20E425EBEF8}">
  <ds:schemaRefs>
    <ds:schemaRef ds:uri="ee8e8a77-af0b-4de1-9899-7b1ff630c713"/>
    <ds:schemaRef ds:uri="http://purl.org/dc/terms/"/>
    <ds:schemaRef ds:uri="http://schemas.openxmlformats.org/package/2006/metadata/core-properties"/>
    <ds:schemaRef ds:uri="http://schemas.microsoft.com/office/2006/documentManagement/types"/>
    <ds:schemaRef ds:uri="d079c4f6-f866-486f-97c7-7f1d299586da"/>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83854625-B6C8-48D9-B687-3CED7F4F27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8e8a77-af0b-4de1-9899-7b1ff630c713"/>
    <ds:schemaRef ds:uri="d079c4f6-f866-486f-97c7-7f1d299586d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2F67E12-6A4C-4D43-A696-D4C66A5670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SwissRe</Template>
  <TotalTime>0</TotalTime>
  <Words>814</Words>
  <Application>Microsoft Office PowerPoint</Application>
  <PresentationFormat>Widescreen</PresentationFormat>
  <Paragraphs>109</Paragraphs>
  <Slides>21</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6" baseType="lpstr">
      <vt:lpstr>Arial</vt:lpstr>
      <vt:lpstr>SwissReSans Light</vt:lpstr>
      <vt:lpstr>SwissReSans</vt:lpstr>
      <vt:lpstr>SwissRe</vt:lpstr>
      <vt:lpstr>think-cell Slide</vt:lpstr>
      <vt:lpstr>On Robust Signals in the Variability of European Windstorm Risk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Any questions?</vt:lpstr>
      <vt:lpstr>PowerPoint Presentation</vt:lpstr>
      <vt:lpstr>PowerPoint Presentation</vt:lpstr>
      <vt:lpstr>PowerPoint Presentation</vt:lpstr>
      <vt:lpstr>PowerPoint Presentation</vt:lpstr>
      <vt:lpstr>PowerPoint Presentation</vt:lpstr>
      <vt:lpstr>Legal notice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Robust Signals in the Variability of European Windstorm Risk </dc:title>
  <dc:creator>Philip Rupp</dc:creator>
  <cp:lastModifiedBy>TUD260838</cp:lastModifiedBy>
  <cp:revision>20</cp:revision>
  <dcterms:created xsi:type="dcterms:W3CDTF">2026-06-03T08:01:31Z</dcterms:created>
  <dcterms:modified xsi:type="dcterms:W3CDTF">2026-07-03T08:18:40Z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0c2fedb-0da6-4717-8531-d16a1b9930f4_Enabled">
    <vt:lpwstr>true</vt:lpwstr>
  </property>
  <property fmtid="{D5CDD505-2E9C-101B-9397-08002B2CF9AE}" pid="3" name="MSIP_Label_90c2fedb-0da6-4717-8531-d16a1b9930f4_SetDate">
    <vt:lpwstr>2023-04-27T08:51:43Z</vt:lpwstr>
  </property>
  <property fmtid="{D5CDD505-2E9C-101B-9397-08002B2CF9AE}" pid="4" name="MSIP_Label_90c2fedb-0da6-4717-8531-d16a1b9930f4_Method">
    <vt:lpwstr>Standard</vt:lpwstr>
  </property>
  <property fmtid="{D5CDD505-2E9C-101B-9397-08002B2CF9AE}" pid="5" name="MSIP_Label_90c2fedb-0da6-4717-8531-d16a1b9930f4_Name">
    <vt:lpwstr>90c2fedb-0da6-4717-8531-d16a1b9930f4</vt:lpwstr>
  </property>
  <property fmtid="{D5CDD505-2E9C-101B-9397-08002B2CF9AE}" pid="6" name="MSIP_Label_90c2fedb-0da6-4717-8531-d16a1b9930f4_SiteId">
    <vt:lpwstr>45597f60-6e37-4be7-acfb-4c9e23b261ea</vt:lpwstr>
  </property>
  <property fmtid="{D5CDD505-2E9C-101B-9397-08002B2CF9AE}" pid="7" name="MSIP_Label_90c2fedb-0da6-4717-8531-d16a1b9930f4_ActionId">
    <vt:lpwstr>8216dff1-639b-41e8-a211-40b846cd1b3c</vt:lpwstr>
  </property>
  <property fmtid="{D5CDD505-2E9C-101B-9397-08002B2CF9AE}" pid="8" name="MSIP_Label_90c2fedb-0da6-4717-8531-d16a1b9930f4_ContentBits">
    <vt:lpwstr>0</vt:lpwstr>
  </property>
  <property fmtid="{D5CDD505-2E9C-101B-9397-08002B2CF9AE}" pid="9" name="Sensitivity">
    <vt:lpwstr>Internal</vt:lpwstr>
  </property>
  <property fmtid="{D5CDD505-2E9C-101B-9397-08002B2CF9AE}" pid="10" name="ContentTypeId">
    <vt:lpwstr>0x01010046B895FB799BB042A69894EA71215F8F</vt:lpwstr>
  </property>
  <property fmtid="{D5CDD505-2E9C-101B-9397-08002B2CF9AE}" pid="11" name="MediaServiceImageTags">
    <vt:lpwstr/>
  </property>
</Properties>
</file>